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147376601" r:id="rId6"/>
    <p:sldId id="11352" r:id="rId7"/>
    <p:sldId id="2147376333" r:id="rId8"/>
    <p:sldId id="2147376637" r:id="rId9"/>
    <p:sldId id="2147376602" r:id="rId10"/>
    <p:sldId id="2147376638" r:id="rId11"/>
    <p:sldId id="2147376594" r:id="rId12"/>
    <p:sldId id="2147376596" r:id="rId13"/>
    <p:sldId id="2147376640" r:id="rId14"/>
    <p:sldId id="2147376639" r:id="rId15"/>
    <p:sldId id="2147376622" r:id="rId16"/>
    <p:sldId id="2147376625" r:id="rId17"/>
    <p:sldId id="2147376604" r:id="rId18"/>
    <p:sldId id="2147376641" r:id="rId19"/>
    <p:sldId id="2147376642" r:id="rId20"/>
    <p:sldId id="2147376629" r:id="rId21"/>
    <p:sldId id="2147376632" r:id="rId22"/>
    <p:sldId id="2147376633" r:id="rId23"/>
    <p:sldId id="2147376643" r:id="rId24"/>
    <p:sldId id="2147376644" r:id="rId25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CC"/>
    <a:srgbClr val="000066"/>
    <a:srgbClr val="FFFFFF"/>
    <a:srgbClr val="0000FF"/>
    <a:srgbClr val="97E4FF"/>
    <a:srgbClr val="FE0000"/>
    <a:srgbClr val="59C53A"/>
    <a:srgbClr val="40404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3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賴 銘祥(lai minghsiang)/ADT/經企・革新・PEGAS@s" userId="b5d9adcc-df4e-4f23-b752-f14877e7bec2" providerId="ADAL" clId="{602415A3-FFCA-4F0A-834B-8161D6A56AD4}"/>
    <pc:docChg chg="undo custSel addSld modSld">
      <pc:chgData name="賴 銘祥(lai minghsiang)/ADT/經企・革新・PEGAS@s" userId="b5d9adcc-df4e-4f23-b752-f14877e7bec2" providerId="ADAL" clId="{602415A3-FFCA-4F0A-834B-8161D6A56AD4}" dt="2024-09-23T13:24:58.197" v="179" actId="20577"/>
      <pc:docMkLst>
        <pc:docMk/>
      </pc:docMkLst>
      <pc:sldChg chg="modSp mod">
        <pc:chgData name="賴 銘祥(lai minghsiang)/ADT/經企・革新・PEGAS@s" userId="b5d9adcc-df4e-4f23-b752-f14877e7bec2" providerId="ADAL" clId="{602415A3-FFCA-4F0A-834B-8161D6A56AD4}" dt="2024-09-23T13:24:58.197" v="179" actId="20577"/>
        <pc:sldMkLst>
          <pc:docMk/>
          <pc:sldMk cId="3487130038" sldId="2147376629"/>
        </pc:sldMkLst>
        <pc:spChg chg="mod">
          <ac:chgData name="賴 銘祥(lai minghsiang)/ADT/經企・革新・PEGAS@s" userId="b5d9adcc-df4e-4f23-b752-f14877e7bec2" providerId="ADAL" clId="{602415A3-FFCA-4F0A-834B-8161D6A56AD4}" dt="2024-09-23T13:22:59.597" v="175"/>
          <ac:spMkLst>
            <pc:docMk/>
            <pc:sldMk cId="3487130038" sldId="2147376629"/>
            <ac:spMk id="5" creationId="{B8C17E22-F4A3-B94E-B9F1-6F09D3F61E1C}"/>
          </ac:spMkLst>
        </pc:spChg>
        <pc:spChg chg="mod">
          <ac:chgData name="賴 銘祥(lai minghsiang)/ADT/經企・革新・PEGAS@s" userId="b5d9adcc-df4e-4f23-b752-f14877e7bec2" providerId="ADAL" clId="{602415A3-FFCA-4F0A-834B-8161D6A56AD4}" dt="2024-09-23T13:24:58.197" v="179" actId="20577"/>
          <ac:spMkLst>
            <pc:docMk/>
            <pc:sldMk cId="3487130038" sldId="2147376629"/>
            <ac:spMk id="224" creationId="{D3DD099C-17FF-ACFE-23B9-773BE0129285}"/>
          </ac:spMkLst>
        </pc:spChg>
      </pc:sldChg>
      <pc:sldChg chg="modSp mod">
        <pc:chgData name="賴 銘祥(lai minghsiang)/ADT/經企・革新・PEGAS@s" userId="b5d9adcc-df4e-4f23-b752-f14877e7bec2" providerId="ADAL" clId="{602415A3-FFCA-4F0A-834B-8161D6A56AD4}" dt="2024-09-23T13:14:45.489" v="16" actId="14100"/>
        <pc:sldMkLst>
          <pc:docMk/>
          <pc:sldMk cId="228459522" sldId="2147376638"/>
        </pc:sldMkLst>
        <pc:spChg chg="mod">
          <ac:chgData name="賴 銘祥(lai minghsiang)/ADT/經企・革新・PEGAS@s" userId="b5d9adcc-df4e-4f23-b752-f14877e7bec2" providerId="ADAL" clId="{602415A3-FFCA-4F0A-834B-8161D6A56AD4}" dt="2024-09-23T13:14:45.489" v="16" actId="14100"/>
          <ac:spMkLst>
            <pc:docMk/>
            <pc:sldMk cId="228459522" sldId="2147376638"/>
            <ac:spMk id="3" creationId="{D79F8029-40FA-8DE3-A0C3-64F8CAB50770}"/>
          </ac:spMkLst>
        </pc:spChg>
      </pc:sldChg>
      <pc:sldChg chg="addSp delSp modSp add mod">
        <pc:chgData name="賴 銘祥(lai minghsiang)/ADT/經企・革新・PEGAS@s" userId="b5d9adcc-df4e-4f23-b752-f14877e7bec2" providerId="ADAL" clId="{602415A3-FFCA-4F0A-834B-8161D6A56AD4}" dt="2024-09-23T13:22:22.439" v="170" actId="20577"/>
        <pc:sldMkLst>
          <pc:docMk/>
          <pc:sldMk cId="3278518719" sldId="2147376641"/>
        </pc:sldMkLst>
        <pc:spChg chg="add del mod">
          <ac:chgData name="賴 銘祥(lai minghsiang)/ADT/經企・革新・PEGAS@s" userId="b5d9adcc-df4e-4f23-b752-f14877e7bec2" providerId="ADAL" clId="{602415A3-FFCA-4F0A-834B-8161D6A56AD4}" dt="2024-09-23T13:22:22.439" v="170" actId="20577"/>
          <ac:spMkLst>
            <pc:docMk/>
            <pc:sldMk cId="3278518719" sldId="2147376641"/>
            <ac:spMk id="2" creationId="{16DD6AA0-8457-6EFB-4D28-CEF6AD202D3C}"/>
          </ac:spMkLst>
        </pc:spChg>
        <pc:spChg chg="mod">
          <ac:chgData name="賴 銘祥(lai minghsiang)/ADT/經企・革新・PEGAS@s" userId="b5d9adcc-df4e-4f23-b752-f14877e7bec2" providerId="ADAL" clId="{602415A3-FFCA-4F0A-834B-8161D6A56AD4}" dt="2024-09-23T13:16:09.384" v="55" actId="20577"/>
          <ac:spMkLst>
            <pc:docMk/>
            <pc:sldMk cId="3278518719" sldId="2147376641"/>
            <ac:spMk id="5" creationId="{B8C17E22-F4A3-B94E-B9F1-6F09D3F61E1C}"/>
          </ac:spMkLst>
        </pc:spChg>
      </pc:sldChg>
    </pc:docChg>
  </pc:docChgLst>
  <pc:docChgLst>
    <pc:chgData name="陳 俊碩(chen chunshuo)/ADT/雲林・製１・生產推進" userId="953f7a15-b396-4fb7-a342-92e9110f6742" providerId="ADAL" clId="{9BEDBF52-23BB-4FFD-9BC5-5590A3BE5051}"/>
    <pc:docChg chg="undo custSel modSld">
      <pc:chgData name="陳 俊碩(chen chunshuo)/ADT/雲林・製１・生產推進" userId="953f7a15-b396-4fb7-a342-92e9110f6742" providerId="ADAL" clId="{9BEDBF52-23BB-4FFD-9BC5-5590A3BE5051}" dt="2024-09-27T10:41:53.994" v="58" actId="1076"/>
      <pc:docMkLst>
        <pc:docMk/>
      </pc:docMkLst>
      <pc:sldChg chg="addSp modSp mod">
        <pc:chgData name="陳 俊碩(chen chunshuo)/ADT/雲林・製１・生產推進" userId="953f7a15-b396-4fb7-a342-92e9110f6742" providerId="ADAL" clId="{9BEDBF52-23BB-4FFD-9BC5-5590A3BE5051}" dt="2024-09-27T10:41:53.994" v="58" actId="1076"/>
        <pc:sldMkLst>
          <pc:docMk/>
          <pc:sldMk cId="1140929254" sldId="2147376596"/>
        </pc:sldMkLst>
        <pc:spChg chg="add 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2" creationId="{2631A411-C244-B449-CE68-AC3995E38AD4}"/>
          </ac:spMkLst>
        </pc:spChg>
        <pc:spChg chg="add mod">
          <ac:chgData name="陳 俊碩(chen chunshuo)/ADT/雲林・製１・生產推進" userId="953f7a15-b396-4fb7-a342-92e9110f6742" providerId="ADAL" clId="{9BEDBF52-23BB-4FFD-9BC5-5590A3BE5051}" dt="2024-09-27T10:41:53.994" v="58" actId="1076"/>
          <ac:spMkLst>
            <pc:docMk/>
            <pc:sldMk cId="1140929254" sldId="2147376596"/>
            <ac:spMk id="3" creationId="{0D712321-51AE-BB2B-BCE0-CCA8ECDCF02E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21" creationId="{76AA558A-B866-F0A9-78E3-525F16CDDED5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22" creationId="{7ECD45BE-D0B0-1757-2499-50E1B4F38145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23" creationId="{054A951C-BCEF-19DE-C15A-2976DAAEF9C5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24" creationId="{27DCF7F6-EE2E-64E9-A311-176F1A443D2C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25" creationId="{14989746-DFA4-FF86-9CFB-D329199C13E8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26" creationId="{4076AD37-26D3-646A-16DC-F59EA7FC6A60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32" creationId="{FFE831E3-E237-6629-AF7B-48024A89F647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35" creationId="{7BAF0F12-EF4B-5884-27C1-D9FEF6736044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36" creationId="{E11F5D37-4A39-3438-A839-D8166054D065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37" creationId="{6412B7E4-D0E8-24DA-4256-B60ABA2B8B0C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40" creationId="{F803CA98-1E19-232E-5D4D-4A049863C36E}"/>
          </ac:spMkLst>
        </pc:spChg>
        <pc:s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spMkLst>
            <pc:docMk/>
            <pc:sldMk cId="1140929254" sldId="2147376596"/>
            <ac:spMk id="74" creationId="{707D455B-A444-F9B4-B340-2D50B487DB95}"/>
          </ac:spMkLst>
        </pc:s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8" creationId="{F9B405A6-AFB8-B99D-844B-6B75A7BFE93B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12" creationId="{ECB74F6A-97C5-5972-DD4D-F89DB4B5295E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13" creationId="{D84C96AB-820F-A29D-4B51-CE207A94926E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14" creationId="{172E1467-972B-1886-E657-8B621EA25403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15" creationId="{D594607D-4AC2-4060-881C-C5113122A186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16" creationId="{4B12FAF5-3A26-9019-E466-5798D5FDAB97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17" creationId="{7E99416F-D605-AFEC-30B9-50D7E869E612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18" creationId="{7CF5643E-607D-CDEA-3C33-0273F5563789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34" creationId="{65E8F9AE-2860-0618-414F-A511F9A6CD0F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52" creationId="{BC41B573-8423-7CE3-8D50-D4005ED87A47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56" creationId="{05878E67-8523-5B09-0D38-16B19C193907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60" creationId="{336C3734-CB6B-F3E3-E1F6-4CC00DAFB1E4}"/>
          </ac:grpSpMkLst>
        </pc:grpChg>
        <pc:grpChg chg="mod">
          <ac:chgData name="陳 俊碩(chen chunshuo)/ADT/雲林・製１・生產推進" userId="953f7a15-b396-4fb7-a342-92e9110f6742" providerId="ADAL" clId="{9BEDBF52-23BB-4FFD-9BC5-5590A3BE5051}" dt="2024-09-26T03:15:42.453" v="34" actId="571"/>
          <ac:grpSpMkLst>
            <pc:docMk/>
            <pc:sldMk cId="1140929254" sldId="2147376596"/>
            <ac:grpSpMk id="82" creationId="{BA4F86A8-8453-3C3A-0BC4-DA00EF21B058}"/>
          </ac:grpSpMkLst>
        </pc:grpChg>
        <pc:picChg chg="mod">
          <ac:chgData name="陳 俊碩(chen chunshuo)/ADT/雲林・製１・生產推進" userId="953f7a15-b396-4fb7-a342-92e9110f6742" providerId="ADAL" clId="{9BEDBF52-23BB-4FFD-9BC5-5590A3BE5051}" dt="2024-09-26T03:15:42.453" v="34" actId="571"/>
          <ac:picMkLst>
            <pc:docMk/>
            <pc:sldMk cId="1140929254" sldId="2147376596"/>
            <ac:picMk id="7" creationId="{D7A8F98F-C161-BC95-665C-1047AF4EF8FA}"/>
          </ac:picMkLst>
        </pc:picChg>
        <pc:picChg chg="mod">
          <ac:chgData name="陳 俊碩(chen chunshuo)/ADT/雲林・製１・生產推進" userId="953f7a15-b396-4fb7-a342-92e9110f6742" providerId="ADAL" clId="{9BEDBF52-23BB-4FFD-9BC5-5590A3BE5051}" dt="2024-09-26T03:15:42.453" v="34" actId="571"/>
          <ac:picMkLst>
            <pc:docMk/>
            <pc:sldMk cId="1140929254" sldId="2147376596"/>
            <ac:picMk id="10" creationId="{A5B90741-BD8B-F335-048F-36C1EC95B441}"/>
          </ac:picMkLst>
        </pc:picChg>
        <pc:picChg chg="mod">
          <ac:chgData name="陳 俊碩(chen chunshuo)/ADT/雲林・製１・生產推進" userId="953f7a15-b396-4fb7-a342-92e9110f6742" providerId="ADAL" clId="{9BEDBF52-23BB-4FFD-9BC5-5590A3BE5051}" dt="2024-09-26T03:15:42.453" v="34" actId="571"/>
          <ac:picMkLst>
            <pc:docMk/>
            <pc:sldMk cId="1140929254" sldId="2147376596"/>
            <ac:picMk id="11" creationId="{6CFA391A-5889-C0A9-E03C-8ACE71351D52}"/>
          </ac:picMkLst>
        </pc:picChg>
        <pc:picChg chg="mod">
          <ac:chgData name="陳 俊碩(chen chunshuo)/ADT/雲林・製１・生產推進" userId="953f7a15-b396-4fb7-a342-92e9110f6742" providerId="ADAL" clId="{9BEDBF52-23BB-4FFD-9BC5-5590A3BE5051}" dt="2024-09-26T03:15:42.453" v="34" actId="571"/>
          <ac:picMkLst>
            <pc:docMk/>
            <pc:sldMk cId="1140929254" sldId="2147376596"/>
            <ac:picMk id="33" creationId="{AC4930F6-6DBC-C9BD-4A6D-2B74E29AECC3}"/>
          </ac:picMkLst>
        </pc:picChg>
        <pc:picChg chg="mod">
          <ac:chgData name="陳 俊碩(chen chunshuo)/ADT/雲林・製１・生產推進" userId="953f7a15-b396-4fb7-a342-92e9110f6742" providerId="ADAL" clId="{9BEDBF52-23BB-4FFD-9BC5-5590A3BE5051}" dt="2024-09-26T03:15:42.453" v="34" actId="571"/>
          <ac:picMkLst>
            <pc:docMk/>
            <pc:sldMk cId="1140929254" sldId="2147376596"/>
            <ac:picMk id="51" creationId="{13057A75-9584-8600-7A78-169D0BD1E87D}"/>
          </ac:picMkLst>
        </pc:picChg>
        <pc:picChg chg="mod">
          <ac:chgData name="陳 俊碩(chen chunshuo)/ADT/雲林・製１・生產推進" userId="953f7a15-b396-4fb7-a342-92e9110f6742" providerId="ADAL" clId="{9BEDBF52-23BB-4FFD-9BC5-5590A3BE5051}" dt="2024-09-26T03:15:42.453" v="34" actId="571"/>
          <ac:picMkLst>
            <pc:docMk/>
            <pc:sldMk cId="1140929254" sldId="2147376596"/>
            <ac:picMk id="55" creationId="{6458E4C3-0077-5316-0552-737FC9F620E5}"/>
          </ac:picMkLst>
        </pc:picChg>
        <pc:picChg chg="mod">
          <ac:chgData name="陳 俊碩(chen chunshuo)/ADT/雲林・製１・生產推進" userId="953f7a15-b396-4fb7-a342-92e9110f6742" providerId="ADAL" clId="{9BEDBF52-23BB-4FFD-9BC5-5590A3BE5051}" dt="2024-09-26T03:15:42.453" v="34" actId="571"/>
          <ac:picMkLst>
            <pc:docMk/>
            <pc:sldMk cId="1140929254" sldId="2147376596"/>
            <ac:picMk id="59" creationId="{105CEE35-B6AC-4D9D-9B79-1D75E9A4E4CF}"/>
          </ac:picMkLst>
        </pc:picChg>
        <pc:picChg chg="add mod">
          <ac:chgData name="陳 俊碩(chen chunshuo)/ADT/雲林・製１・生產推進" userId="953f7a15-b396-4fb7-a342-92e9110f6742" providerId="ADAL" clId="{9BEDBF52-23BB-4FFD-9BC5-5590A3BE5051}" dt="2024-09-27T10:41:51.096" v="57" actId="1076"/>
          <ac:picMkLst>
            <pc:docMk/>
            <pc:sldMk cId="1140929254" sldId="2147376596"/>
            <ac:picMk id="1026" creationId="{922EB166-A1EB-2B1D-8506-8862639FEC9D}"/>
          </ac:picMkLst>
        </pc:picChg>
        <pc:cxnChg chg="mod">
          <ac:chgData name="陳 俊碩(chen chunshuo)/ADT/雲林・製１・生產推進" userId="953f7a15-b396-4fb7-a342-92e9110f6742" providerId="ADAL" clId="{9BEDBF52-23BB-4FFD-9BC5-5590A3BE5051}" dt="2024-09-26T03:15:42.453" v="34" actId="571"/>
          <ac:cxnSpMkLst>
            <pc:docMk/>
            <pc:sldMk cId="1140929254" sldId="2147376596"/>
            <ac:cxnSpMk id="49" creationId="{F1FF2780-FDEA-E569-342A-498752A5A5BA}"/>
          </ac:cxnSpMkLst>
        </pc:cxnChg>
        <pc:cxnChg chg="mod">
          <ac:chgData name="陳 俊碩(chen chunshuo)/ADT/雲林・製１・生產推進" userId="953f7a15-b396-4fb7-a342-92e9110f6742" providerId="ADAL" clId="{9BEDBF52-23BB-4FFD-9BC5-5590A3BE5051}" dt="2024-09-26T03:15:42.453" v="34" actId="571"/>
          <ac:cxnSpMkLst>
            <pc:docMk/>
            <pc:sldMk cId="1140929254" sldId="2147376596"/>
            <ac:cxnSpMk id="53" creationId="{45219D9B-F2C4-DD0A-490F-B472C6F6EDCE}"/>
          </ac:cxnSpMkLst>
        </pc:cxnChg>
        <pc:cxnChg chg="mod">
          <ac:chgData name="陳 俊碩(chen chunshuo)/ADT/雲林・製１・生產推進" userId="953f7a15-b396-4fb7-a342-92e9110f6742" providerId="ADAL" clId="{9BEDBF52-23BB-4FFD-9BC5-5590A3BE5051}" dt="2024-09-26T03:15:42.453" v="34" actId="571"/>
          <ac:cxnSpMkLst>
            <pc:docMk/>
            <pc:sldMk cId="1140929254" sldId="2147376596"/>
            <ac:cxnSpMk id="57" creationId="{6ED3D561-9382-7A5E-341A-4D699168A470}"/>
          </ac:cxnSpMkLst>
        </pc:cxnChg>
        <pc:cxnChg chg="mod">
          <ac:chgData name="陳 俊碩(chen chunshuo)/ADT/雲林・製１・生產推進" userId="953f7a15-b396-4fb7-a342-92e9110f6742" providerId="ADAL" clId="{9BEDBF52-23BB-4FFD-9BC5-5590A3BE5051}" dt="2024-09-26T03:15:42.453" v="34" actId="571"/>
          <ac:cxnSpMkLst>
            <pc:docMk/>
            <pc:sldMk cId="1140929254" sldId="2147376596"/>
            <ac:cxnSpMk id="61" creationId="{88B6E44C-66AB-EA15-7708-A528FA58A784}"/>
          </ac:cxnSpMkLst>
        </pc:cxnChg>
        <pc:cxnChg chg="mod">
          <ac:chgData name="陳 俊碩(chen chunshuo)/ADT/雲林・製１・生產推進" userId="953f7a15-b396-4fb7-a342-92e9110f6742" providerId="ADAL" clId="{9BEDBF52-23BB-4FFD-9BC5-5590A3BE5051}" dt="2024-09-26T03:15:42.453" v="34" actId="571"/>
          <ac:cxnSpMkLst>
            <pc:docMk/>
            <pc:sldMk cId="1140929254" sldId="2147376596"/>
            <ac:cxnSpMk id="66" creationId="{3A93EC0B-3122-E3F6-7595-DA9AFF4A4D3A}"/>
          </ac:cxnSpMkLst>
        </pc:cxnChg>
        <pc:cxnChg chg="mod">
          <ac:chgData name="陳 俊碩(chen chunshuo)/ADT/雲林・製１・生產推進" userId="953f7a15-b396-4fb7-a342-92e9110f6742" providerId="ADAL" clId="{9BEDBF52-23BB-4FFD-9BC5-5590A3BE5051}" dt="2024-09-26T03:15:42.453" v="34" actId="571"/>
          <ac:cxnSpMkLst>
            <pc:docMk/>
            <pc:sldMk cId="1140929254" sldId="2147376596"/>
            <ac:cxnSpMk id="69" creationId="{C1D9DB76-A812-5285-EA10-0EC660B44DA0}"/>
          </ac:cxnSpMkLst>
        </pc:cxnChg>
      </pc:sldChg>
      <pc:sldChg chg="addSp modSp mod">
        <pc:chgData name="陳 俊碩(chen chunshuo)/ADT/雲林・製１・生產推進" userId="953f7a15-b396-4fb7-a342-92e9110f6742" providerId="ADAL" clId="{9BEDBF52-23BB-4FFD-9BC5-5590A3BE5051}" dt="2024-09-26T03:38:42.854" v="56" actId="1076"/>
        <pc:sldMkLst>
          <pc:docMk/>
          <pc:sldMk cId="3278518719" sldId="2147376641"/>
        </pc:sldMkLst>
        <pc:picChg chg="add mod">
          <ac:chgData name="陳 俊碩(chen chunshuo)/ADT/雲林・製１・生產推進" userId="953f7a15-b396-4fb7-a342-92e9110f6742" providerId="ADAL" clId="{9BEDBF52-23BB-4FFD-9BC5-5590A3BE5051}" dt="2024-09-26T03:38:38.661" v="55" actId="1076"/>
          <ac:picMkLst>
            <pc:docMk/>
            <pc:sldMk cId="3278518719" sldId="2147376641"/>
            <ac:picMk id="3" creationId="{3D978FDB-5580-3C9D-D70F-C4C05343395B}"/>
          </ac:picMkLst>
        </pc:picChg>
        <pc:picChg chg="add mod">
          <ac:chgData name="陳 俊碩(chen chunshuo)/ADT/雲林・製１・生產推進" userId="953f7a15-b396-4fb7-a342-92e9110f6742" providerId="ADAL" clId="{9BEDBF52-23BB-4FFD-9BC5-5590A3BE5051}" dt="2024-09-26T03:38:42.854" v="56" actId="1076"/>
          <ac:picMkLst>
            <pc:docMk/>
            <pc:sldMk cId="3278518719" sldId="2147376641"/>
            <ac:picMk id="4" creationId="{D027E289-0A9E-30BD-1FDE-D398AFB2E780}"/>
          </ac:picMkLst>
        </pc:picChg>
      </pc:sldChg>
    </pc:docChg>
  </pc:docChgLst>
  <pc:docChgLst>
    <pc:chgData name="鄭 東洋(cheng tungyang)/ADT/雲林・製１・生產推進" userId="a745d7a6-311a-4c35-8004-dafd1272a433" providerId="ADAL" clId="{3766BDE0-A705-4EEA-B470-1666C4F423D6}"/>
    <pc:docChg chg="undo redo custSel modSld sldOrd">
      <pc:chgData name="鄭 東洋(cheng tungyang)/ADT/雲林・製１・生產推進" userId="a745d7a6-311a-4c35-8004-dafd1272a433" providerId="ADAL" clId="{3766BDE0-A705-4EEA-B470-1666C4F423D6}" dt="2024-09-26T02:28:10.355" v="2342" actId="20577"/>
      <pc:docMkLst>
        <pc:docMk/>
      </pc:docMkLst>
      <pc:sldChg chg="modSp mod">
        <pc:chgData name="鄭 東洋(cheng tungyang)/ADT/雲林・製１・生產推進" userId="a745d7a6-311a-4c35-8004-dafd1272a433" providerId="ADAL" clId="{3766BDE0-A705-4EEA-B470-1666C4F423D6}" dt="2024-09-24T02:13:40.185" v="162" actId="14100"/>
        <pc:sldMkLst>
          <pc:docMk/>
          <pc:sldMk cId="2119040417" sldId="2147376602"/>
        </pc:sldMkLst>
        <pc:grpChg chg="mod">
          <ac:chgData name="鄭 東洋(cheng tungyang)/ADT/雲林・製１・生產推進" userId="a745d7a6-311a-4c35-8004-dafd1272a433" providerId="ADAL" clId="{3766BDE0-A705-4EEA-B470-1666C4F423D6}" dt="2024-09-24T02:13:40.185" v="162" actId="14100"/>
          <ac:grpSpMkLst>
            <pc:docMk/>
            <pc:sldMk cId="2119040417" sldId="2147376602"/>
            <ac:grpSpMk id="69" creationId="{92BD3E5C-08C3-71C5-E0EA-E8DC7CF3E31A}"/>
          </ac:grpSpMkLst>
        </pc:grpChg>
      </pc:sldChg>
      <pc:sldChg chg="modSp mod ord">
        <pc:chgData name="鄭 東洋(cheng tungyang)/ADT/雲林・製１・生產推進" userId="a745d7a6-311a-4c35-8004-dafd1272a433" providerId="ADAL" clId="{3766BDE0-A705-4EEA-B470-1666C4F423D6}" dt="2024-09-26T01:33:35.856" v="2196"/>
        <pc:sldMkLst>
          <pc:docMk/>
          <pc:sldMk cId="3496065457" sldId="2147376604"/>
        </pc:sldMkLst>
        <pc:spChg chg="mod">
          <ac:chgData name="鄭 東洋(cheng tungyang)/ADT/雲林・製１・生產推進" userId="a745d7a6-311a-4c35-8004-dafd1272a433" providerId="ADAL" clId="{3766BDE0-A705-4EEA-B470-1666C4F423D6}" dt="2024-09-26T01:12:12.414" v="1947" actId="20577"/>
          <ac:spMkLst>
            <pc:docMk/>
            <pc:sldMk cId="3496065457" sldId="2147376604"/>
            <ac:spMk id="53" creationId="{026CB835-F41A-4AF3-DB0D-F6B6055B2FB1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2:16:32.714" v="207" actId="14100"/>
          <ac:spMkLst>
            <pc:docMk/>
            <pc:sldMk cId="3496065457" sldId="2147376604"/>
            <ac:spMk id="61" creationId="{BC7E7EAF-C5B2-C3E5-D94E-6CA52DD26C5D}"/>
          </ac:spMkLst>
        </pc:spChg>
      </pc:sldChg>
      <pc:sldChg chg="addSp modSp mod">
        <pc:chgData name="鄭 東洋(cheng tungyang)/ADT/雲林・製１・生產推進" userId="a745d7a6-311a-4c35-8004-dafd1272a433" providerId="ADAL" clId="{3766BDE0-A705-4EEA-B470-1666C4F423D6}" dt="2024-09-26T01:32:34.076" v="2194" actId="20577"/>
        <pc:sldMkLst>
          <pc:docMk/>
          <pc:sldMk cId="3822804791" sldId="2147376622"/>
        </pc:sldMkLst>
        <pc:spChg chg="add mod">
          <ac:chgData name="鄭 東洋(cheng tungyang)/ADT/雲林・製１・生產推進" userId="a745d7a6-311a-4c35-8004-dafd1272a433" providerId="ADAL" clId="{3766BDE0-A705-4EEA-B470-1666C4F423D6}" dt="2024-09-26T01:32:34.076" v="2194" actId="20577"/>
          <ac:spMkLst>
            <pc:docMk/>
            <pc:sldMk cId="3822804791" sldId="2147376622"/>
            <ac:spMk id="2" creationId="{CD3E8816-7D11-7307-A28F-EBD30A92016C}"/>
          </ac:spMkLst>
        </pc:spChg>
      </pc:sldChg>
      <pc:sldChg chg="modNotesTx">
        <pc:chgData name="鄭 東洋(cheng tungyang)/ADT/雲林・製１・生產推進" userId="a745d7a6-311a-4c35-8004-dafd1272a433" providerId="ADAL" clId="{3766BDE0-A705-4EEA-B470-1666C4F423D6}" dt="2024-09-26T01:15:50.923" v="2187" actId="20577"/>
        <pc:sldMkLst>
          <pc:docMk/>
          <pc:sldMk cId="673166131" sldId="2147376625"/>
        </pc:sldMkLst>
      </pc:sldChg>
      <pc:sldChg chg="addSp delSp modSp mod">
        <pc:chgData name="鄭 東洋(cheng tungyang)/ADT/雲林・製１・生產推進" userId="a745d7a6-311a-4c35-8004-dafd1272a433" providerId="ADAL" clId="{3766BDE0-A705-4EEA-B470-1666C4F423D6}" dt="2024-09-26T02:01:35.506" v="2200" actId="1076"/>
        <pc:sldMkLst>
          <pc:docMk/>
          <pc:sldMk cId="848763323" sldId="2147376639"/>
        </pc:sldMkLst>
        <pc:spChg chg="del mod">
          <ac:chgData name="鄭 東洋(cheng tungyang)/ADT/雲林・製１・生產推進" userId="a745d7a6-311a-4c35-8004-dafd1272a433" providerId="ADAL" clId="{3766BDE0-A705-4EEA-B470-1666C4F423D6}" dt="2024-09-24T01:42:39.571" v="37" actId="21"/>
          <ac:spMkLst>
            <pc:docMk/>
            <pc:sldMk cId="848763323" sldId="2147376639"/>
            <ac:spMk id="2" creationId="{B7BB2454-7013-19A2-6146-2D170E5B224C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47:09.771" v="1377" actId="1076"/>
          <ac:spMkLst>
            <pc:docMk/>
            <pc:sldMk cId="848763323" sldId="2147376639"/>
            <ac:spMk id="3" creationId="{6646458D-8A4A-38AF-AA19-67C04088E046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19:46.986" v="1019" actId="20577"/>
          <ac:spMkLst>
            <pc:docMk/>
            <pc:sldMk cId="848763323" sldId="2147376639"/>
            <ac:spMk id="5" creationId="{B8C17E22-F4A3-B94E-B9F1-6F09D3F61E1C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1:42:28.341" v="31"/>
          <ac:spMkLst>
            <pc:docMk/>
            <pc:sldMk cId="848763323" sldId="2147376639"/>
            <ac:spMk id="7" creationId="{9AAAEC2D-7AC2-F07C-59E5-8E3E791A32FF}"/>
          </ac:spMkLst>
        </pc:spChg>
        <pc:spChg chg="add mod ord">
          <ac:chgData name="鄭 東洋(cheng tungyang)/ADT/雲林・製１・生產推進" userId="a745d7a6-311a-4c35-8004-dafd1272a433" providerId="ADAL" clId="{3766BDE0-A705-4EEA-B470-1666C4F423D6}" dt="2024-09-24T05:54:33.642" v="1174" actId="20577"/>
          <ac:spMkLst>
            <pc:docMk/>
            <pc:sldMk cId="848763323" sldId="2147376639"/>
            <ac:spMk id="8" creationId="{6EB0A416-03F4-68A1-4B2C-55EDDEC0D9B3}"/>
          </ac:spMkLst>
        </pc:spChg>
        <pc:spChg chg="del mod">
          <ac:chgData name="鄭 東洋(cheng tungyang)/ADT/雲林・製１・生產推進" userId="a745d7a6-311a-4c35-8004-dafd1272a433" providerId="ADAL" clId="{3766BDE0-A705-4EEA-B470-1666C4F423D6}" dt="2024-09-25T10:00:56.783" v="1841" actId="21"/>
          <ac:spMkLst>
            <pc:docMk/>
            <pc:sldMk cId="848763323" sldId="2147376639"/>
            <ac:spMk id="9" creationId="{7B2BB1F2-0DF2-7EBE-9277-AC227D1A1D82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1:46:28.748" v="135"/>
          <ac:spMkLst>
            <pc:docMk/>
            <pc:sldMk cId="848763323" sldId="2147376639"/>
            <ac:spMk id="9" creationId="{B223855F-4497-6E30-0224-AEFB203134E5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2:55:41.648" v="537" actId="478"/>
          <ac:spMkLst>
            <pc:docMk/>
            <pc:sldMk cId="848763323" sldId="2147376639"/>
            <ac:spMk id="10" creationId="{346B7632-7CD7-EB0F-7586-10858987D1DE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6T02:01:35.506" v="2200" actId="1076"/>
          <ac:spMkLst>
            <pc:docMk/>
            <pc:sldMk cId="848763323" sldId="2147376639"/>
            <ac:spMk id="10" creationId="{7003E910-8EDD-37A0-F014-C8DB8BA1BF34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5:53:22.941" v="1156" actId="14100"/>
          <ac:spMkLst>
            <pc:docMk/>
            <pc:sldMk cId="848763323" sldId="2147376639"/>
            <ac:spMk id="15" creationId="{15183D07-E761-A35C-B256-CF5222F08E05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37:43.969" v="1373" actId="207"/>
          <ac:spMkLst>
            <pc:docMk/>
            <pc:sldMk cId="848763323" sldId="2147376639"/>
            <ac:spMk id="16" creationId="{D7D1A70C-E17E-E26B-87FF-2924334554AC}"/>
          </ac:spMkLst>
        </pc:spChg>
        <pc:spChg chg="del">
          <ac:chgData name="鄭 東洋(cheng tungyang)/ADT/雲林・製１・生產推進" userId="a745d7a6-311a-4c35-8004-dafd1272a433" providerId="ADAL" clId="{3766BDE0-A705-4EEA-B470-1666C4F423D6}" dt="2024-09-24T02:53:35.266" v="502" actId="478"/>
          <ac:spMkLst>
            <pc:docMk/>
            <pc:sldMk cId="848763323" sldId="2147376639"/>
            <ac:spMk id="21" creationId="{10E0A095-B353-1955-928F-51398298E54B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38:10.525" v="1375" actId="1076"/>
          <ac:spMkLst>
            <pc:docMk/>
            <pc:sldMk cId="848763323" sldId="2147376639"/>
            <ac:spMk id="29" creationId="{6412458C-92FA-D18F-4CE1-2046FC9E395A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03:18.062" v="698" actId="1076"/>
          <ac:spMkLst>
            <pc:docMk/>
            <pc:sldMk cId="848763323" sldId="2147376639"/>
            <ac:spMk id="35" creationId="{6F068586-86F9-A10C-BBF2-2A875B4B3732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5:53:26.049" v="1157" actId="14100"/>
          <ac:spMkLst>
            <pc:docMk/>
            <pc:sldMk cId="848763323" sldId="2147376639"/>
            <ac:spMk id="36" creationId="{D7444913-8307-352B-D890-8AA5CCC6AA3D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2:58:04.066" v="593" actId="478"/>
          <ac:spMkLst>
            <pc:docMk/>
            <pc:sldMk cId="848763323" sldId="2147376639"/>
            <ac:spMk id="37" creationId="{2EAE8FDB-CCAA-D743-0657-B4214C717732}"/>
          </ac:spMkLst>
        </pc:spChg>
        <pc:spChg chg="del mod topLvl">
          <ac:chgData name="鄭 東洋(cheng tungyang)/ADT/雲林・製１・生產推進" userId="a745d7a6-311a-4c35-8004-dafd1272a433" providerId="ADAL" clId="{3766BDE0-A705-4EEA-B470-1666C4F423D6}" dt="2024-09-24T02:59:21.175" v="614" actId="478"/>
          <ac:spMkLst>
            <pc:docMk/>
            <pc:sldMk cId="848763323" sldId="2147376639"/>
            <ac:spMk id="43" creationId="{3C53EE75-3F2C-DE78-2279-B6A9D1BBD51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03:41.160" v="708" actId="1076"/>
          <ac:spMkLst>
            <pc:docMk/>
            <pc:sldMk cId="848763323" sldId="2147376639"/>
            <ac:spMk id="44" creationId="{0CD1949C-469C-5185-CAE0-DA3C0DBA2587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14:22.519" v="943" actId="20577"/>
          <ac:spMkLst>
            <pc:docMk/>
            <pc:sldMk cId="848763323" sldId="2147376639"/>
            <ac:spMk id="45" creationId="{A09F106F-B1DB-41C1-1960-D5F6E2BCC82F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47" creationId="{1D5B5B2D-2A4B-34BA-1E83-8F9F7728D840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48" creationId="{FA70B6CC-D5C4-3F02-B08A-08A3B8FBA3CC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50" creationId="{928423FC-7DC3-26CE-FCFD-538294D9ECE3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51" creationId="{5FEAC217-B5FC-59A6-91E5-27641374269A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7.822" v="791" actId="478"/>
          <ac:spMkLst>
            <pc:docMk/>
            <pc:sldMk cId="848763323" sldId="2147376639"/>
            <ac:spMk id="57" creationId="{5B3E96CF-6126-9871-C10E-234FB9FCE0F1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2" creationId="{CCF48E9B-763C-3073-C74F-C9EA2D451F09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3" creationId="{29362150-EF92-67F8-1BFD-A63195134474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4" creationId="{24E1D848-FD32-B9C8-C12F-3BE6059B026E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5" creationId="{3A45E722-721B-B0B9-3146-1D77F50E1533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38:51.674" v="1376" actId="1076"/>
          <ac:spMkLst>
            <pc:docMk/>
            <pc:sldMk cId="848763323" sldId="2147376639"/>
            <ac:spMk id="73" creationId="{5CC3CA96-857B-B4BA-FFEB-3A8A8F783D25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5:53:59.870" v="1166" actId="1076"/>
          <ac:spMkLst>
            <pc:docMk/>
            <pc:sldMk cId="848763323" sldId="2147376639"/>
            <ac:spMk id="74" creationId="{E5F82270-1500-539B-5992-665F0DCE82A5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08:59.117" v="1038" actId="478"/>
          <ac:spMkLst>
            <pc:docMk/>
            <pc:sldMk cId="848763323" sldId="2147376639"/>
            <ac:spMk id="75" creationId="{7D2590A8-E42E-DB56-5EAC-BC44239E7C76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23.912" v="1364" actId="1076"/>
          <ac:spMkLst>
            <pc:docMk/>
            <pc:sldMk cId="848763323" sldId="2147376639"/>
            <ac:spMk id="76" creationId="{1503C440-5D7D-72F9-7668-56D432C57D52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26.426" v="1365" actId="1076"/>
          <ac:spMkLst>
            <pc:docMk/>
            <pc:sldMk cId="848763323" sldId="2147376639"/>
            <ac:spMk id="77" creationId="{C14A54B4-4084-F622-2CD4-45C852C168F9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34.126" v="1356" actId="164"/>
          <ac:spMkLst>
            <pc:docMk/>
            <pc:sldMk cId="848763323" sldId="2147376639"/>
            <ac:spMk id="78" creationId="{47B2AD55-67F7-A61F-4C40-DBC6A7ECF61B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31.984" v="1366" actId="1076"/>
          <ac:spMkLst>
            <pc:docMk/>
            <pc:sldMk cId="848763323" sldId="2147376639"/>
            <ac:spMk id="79" creationId="{BBE156FF-7229-75E5-19AD-2F52162469E8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18.111" v="1350" actId="164"/>
          <ac:spMkLst>
            <pc:docMk/>
            <pc:sldMk cId="848763323" sldId="2147376639"/>
            <ac:spMk id="80" creationId="{6E8A4FCF-051F-9F3A-B805-0DBC417DABF9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18.111" v="1350" actId="164"/>
          <ac:spMkLst>
            <pc:docMk/>
            <pc:sldMk cId="848763323" sldId="2147376639"/>
            <ac:spMk id="81" creationId="{9B64A740-D0C5-E667-DFB4-7EAB15D3D742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15:07.609" v="1112" actId="478"/>
          <ac:spMkLst>
            <pc:docMk/>
            <pc:sldMk cId="848763323" sldId="2147376639"/>
            <ac:spMk id="82" creationId="{7E8A45A7-8098-652A-9F70-AD6E06F4C159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15:07.150" v="1111" actId="478"/>
          <ac:spMkLst>
            <pc:docMk/>
            <pc:sldMk cId="848763323" sldId="2147376639"/>
            <ac:spMk id="83" creationId="{FFFA6BAD-A921-5338-AC8F-16F94BDFD343}"/>
          </ac:spMkLst>
        </pc:s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2" creationId="{10768A72-C859-B8D0-9D57-C3AA24216E9E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5:37.370" v="535" actId="478"/>
          <ac:grpSpMkLst>
            <pc:docMk/>
            <pc:sldMk cId="848763323" sldId="2147376639"/>
            <ac:grpSpMk id="4" creationId="{C29A4C76-CD07-96D0-4A2F-CF646A161AD2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4" creationId="{D1A4AC25-6C00-C2B0-6B63-A7ACAA6457D1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6" creationId="{3C91BAF6-27FF-D91C-0F42-6E1185C9B759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2:09.804" v="1371" actId="1076"/>
          <ac:grpSpMkLst>
            <pc:docMk/>
            <pc:sldMk cId="848763323" sldId="2147376639"/>
            <ac:grpSpMk id="7" creationId="{5E17E472-9992-1293-2AEE-B3516049F4DA}"/>
          </ac:grpSpMkLst>
        </pc:grpChg>
        <pc:grpChg chg="del">
          <ac:chgData name="鄭 東洋(cheng tungyang)/ADT/雲林・製１・生產推進" userId="a745d7a6-311a-4c35-8004-dafd1272a433" providerId="ADAL" clId="{3766BDE0-A705-4EEA-B470-1666C4F423D6}" dt="2024-09-24T02:53:41.316" v="504" actId="478"/>
          <ac:grpSpMkLst>
            <pc:docMk/>
            <pc:sldMk cId="848763323" sldId="2147376639"/>
            <ac:grpSpMk id="22" creationId="{224B24CC-9FEE-6B24-DD7A-FDC285BE5662}"/>
          </ac:grpSpMkLst>
        </pc:grpChg>
        <pc:grpChg chg="del">
          <ac:chgData name="鄭 東洋(cheng tungyang)/ADT/雲林・製１・生產推進" userId="a745d7a6-311a-4c35-8004-dafd1272a433" providerId="ADAL" clId="{3766BDE0-A705-4EEA-B470-1666C4F423D6}" dt="2024-09-24T02:53:39.498" v="503" actId="478"/>
          <ac:grpSpMkLst>
            <pc:docMk/>
            <pc:sldMk cId="848763323" sldId="2147376639"/>
            <ac:grpSpMk id="25" creationId="{47C83632-D9F5-7A07-CAB9-5B471C6B290B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2:52:51.976" v="490" actId="164"/>
          <ac:grpSpMkLst>
            <pc:docMk/>
            <pc:sldMk cId="848763323" sldId="2147376639"/>
            <ac:grpSpMk id="33" creationId="{31E0A0DF-8880-24DA-7C0A-7764680388DB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4:30.521" v="523" actId="165"/>
          <ac:grpSpMkLst>
            <pc:docMk/>
            <pc:sldMk cId="848763323" sldId="2147376639"/>
            <ac:grpSpMk id="34" creationId="{D434A00F-1EFD-F986-034B-7A0E9B18CD4E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9:21.175" v="614" actId="478"/>
          <ac:grpSpMkLst>
            <pc:docMk/>
            <pc:sldMk cId="848763323" sldId="2147376639"/>
            <ac:grpSpMk id="41" creationId="{45CBD829-F123-4210-4520-90ECC028EFA6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3:14:26.802" v="944" actId="1076"/>
          <ac:grpSpMkLst>
            <pc:docMk/>
            <pc:sldMk cId="848763323" sldId="2147376639"/>
            <ac:grpSpMk id="46" creationId="{70368592-452E-AF64-A133-32654B34301F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3:14:30.549" v="946" actId="1076"/>
          <ac:grpSpMkLst>
            <pc:docMk/>
            <pc:sldMk cId="848763323" sldId="2147376639"/>
            <ac:grpSpMk id="49" creationId="{A86DDCC1-6C19-3E9B-B703-66EC62A4A4A2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5:15:59.043" v="1120" actId="164"/>
          <ac:grpSpMkLst>
            <pc:docMk/>
            <pc:sldMk cId="848763323" sldId="2147376639"/>
            <ac:grpSpMk id="84" creationId="{CBA8E393-2F46-83FD-4E48-C0B107C53DD1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6:19:20.643" v="1334" actId="165"/>
          <ac:grpSpMkLst>
            <pc:docMk/>
            <pc:sldMk cId="848763323" sldId="2147376639"/>
            <ac:grpSpMk id="85" creationId="{3F28C942-42DB-49A4-A7A2-79ED6D179C85}"/>
          </ac:grpSpMkLst>
        </pc:grpChg>
        <pc:picChg chg="mod">
          <ac:chgData name="鄭 東洋(cheng tungyang)/ADT/雲林・製１・生產推進" userId="a745d7a6-311a-4c35-8004-dafd1272a433" providerId="ADAL" clId="{3766BDE0-A705-4EEA-B470-1666C4F423D6}" dt="2024-09-24T01:42:28.341" v="31"/>
          <ac:picMkLst>
            <pc:docMk/>
            <pc:sldMk cId="848763323" sldId="2147376639"/>
            <ac:picMk id="6" creationId="{19E951D4-46F1-002D-B5D5-5C5A45C2E487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0:01.333" v="294" actId="21"/>
          <ac:picMkLst>
            <pc:docMk/>
            <pc:sldMk cId="848763323" sldId="2147376639"/>
            <ac:picMk id="12" creationId="{EBA45C01-385D-9E37-483C-BF7CFB09BE78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51:46.144" v="459" actId="21"/>
          <ac:picMkLst>
            <pc:docMk/>
            <pc:sldMk cId="848763323" sldId="2147376639"/>
            <ac:picMk id="13" creationId="{BDEA99F9-4197-E77F-A77E-24BB5A2A6E3D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3:44.014" v="371" actId="21"/>
          <ac:picMkLst>
            <pc:docMk/>
            <pc:sldMk cId="848763323" sldId="2147376639"/>
            <ac:picMk id="14" creationId="{E1E8315B-F0B9-8D64-BB83-69D21E5D934B}"/>
          </ac:picMkLst>
        </pc:picChg>
        <pc:picChg chg="add mod topLvl modCrop">
          <ac:chgData name="鄭 東洋(cheng tungyang)/ADT/雲林・製１・生產推進" userId="a745d7a6-311a-4c35-8004-dafd1272a433" providerId="ADAL" clId="{3766BDE0-A705-4EEA-B470-1666C4F423D6}" dt="2024-09-24T06:21:52.504" v="1369" actId="164"/>
          <ac:picMkLst>
            <pc:docMk/>
            <pc:sldMk cId="848763323" sldId="2147376639"/>
            <ac:picMk id="17" creationId="{92C1B5B4-84FE-71BE-EAFB-F24BEAE8859D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52:10.754" v="474" actId="478"/>
          <ac:picMkLst>
            <pc:docMk/>
            <pc:sldMk cId="848763323" sldId="2147376639"/>
            <ac:picMk id="18" creationId="{D2852D23-46B8-A44C-9BC7-F2637B5C1483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2:26.374" v="345" actId="21"/>
          <ac:picMkLst>
            <pc:docMk/>
            <pc:sldMk cId="848763323" sldId="2147376639"/>
            <ac:picMk id="19" creationId="{B7C3688C-8779-8618-E02E-6BE50078B013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42:51.014" v="352" actId="478"/>
          <ac:picMkLst>
            <pc:docMk/>
            <pc:sldMk cId="848763323" sldId="2147376639"/>
            <ac:picMk id="20" creationId="{CF8AD955-6BC5-DDC8-C037-93F29C93463F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4T05:53:56.856" v="1165" actId="1076"/>
          <ac:picMkLst>
            <pc:docMk/>
            <pc:sldMk cId="848763323" sldId="2147376639"/>
            <ac:picMk id="28" creationId="{CD42FD34-FB17-DD66-8088-A80FA986E675}"/>
          </ac:picMkLst>
        </pc:picChg>
        <pc:picChg chg="add mod topLvl modCrop">
          <ac:chgData name="鄭 東洋(cheng tungyang)/ADT/雲林・製１・生產推進" userId="a745d7a6-311a-4c35-8004-dafd1272a433" providerId="ADAL" clId="{3766BDE0-A705-4EEA-B470-1666C4F423D6}" dt="2024-09-24T06:37:49.956" v="1374" actId="1076"/>
          <ac:picMkLst>
            <pc:docMk/>
            <pc:sldMk cId="848763323" sldId="2147376639"/>
            <ac:picMk id="30" creationId="{7F15D653-0375-46D9-22C9-7D6009A4E2F2}"/>
          </ac:picMkLst>
        </pc:picChg>
        <pc:picChg chg="add mod topLvl">
          <ac:chgData name="鄭 東洋(cheng tungyang)/ADT/雲林・製１・生產推進" userId="a745d7a6-311a-4c35-8004-dafd1272a433" providerId="ADAL" clId="{3766BDE0-A705-4EEA-B470-1666C4F423D6}" dt="2024-09-24T05:01:35.986" v="1032" actId="14100"/>
          <ac:picMkLst>
            <pc:docMk/>
            <pc:sldMk cId="848763323" sldId="2147376639"/>
            <ac:picMk id="31" creationId="{C4609751-CD12-1AA5-6575-70555D1FFA2B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2:00.298" v="467" actId="478"/>
          <ac:picMkLst>
            <pc:docMk/>
            <pc:sldMk cId="848763323" sldId="2147376639"/>
            <ac:picMk id="32" creationId="{2B92A794-0C92-1028-BF5E-FE2EDE332757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8:28.119" v="596" actId="21"/>
          <ac:picMkLst>
            <pc:docMk/>
            <pc:sldMk cId="848763323" sldId="2147376639"/>
            <ac:picMk id="39" creationId="{7F2382AE-25A9-726E-8C00-DA1DA7549910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9:17.972" v="611" actId="478"/>
          <ac:picMkLst>
            <pc:docMk/>
            <pc:sldMk cId="848763323" sldId="2147376639"/>
            <ac:picMk id="40" creationId="{59BCB3E0-018C-A23E-2A5B-ED99EF67A044}"/>
          </ac:picMkLst>
        </pc:picChg>
        <pc:picChg chg="mod topLvl modCrop">
          <ac:chgData name="鄭 東洋(cheng tungyang)/ADT/雲林・製１・生產推進" userId="a745d7a6-311a-4c35-8004-dafd1272a433" providerId="ADAL" clId="{3766BDE0-A705-4EEA-B470-1666C4F423D6}" dt="2024-09-24T03:03:25.357" v="701" actId="1076"/>
          <ac:picMkLst>
            <pc:docMk/>
            <pc:sldMk cId="848763323" sldId="2147376639"/>
            <ac:picMk id="42" creationId="{8E7C17EC-D6C6-EB3B-BA74-C9007CBDF8E3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3:08:58.683" v="768" actId="21"/>
          <ac:picMkLst>
            <pc:docMk/>
            <pc:sldMk cId="848763323" sldId="2147376639"/>
            <ac:picMk id="66" creationId="{736E0A00-1D1C-DDEA-5233-B1311E25FD9C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3:09:53.969" v="788" actId="478"/>
          <ac:picMkLst>
            <pc:docMk/>
            <pc:sldMk cId="848763323" sldId="2147376639"/>
            <ac:picMk id="67" creationId="{D6868199-2B36-2953-3625-67C54B1E0723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3:12:49.805" v="902" actId="478"/>
          <ac:picMkLst>
            <pc:docMk/>
            <pc:sldMk cId="848763323" sldId="2147376639"/>
            <ac:picMk id="72" creationId="{052E6855-F6DD-7BE0-11F8-1E7FA2516FC3}"/>
          </ac:picMkLst>
        </pc:picChg>
        <pc:cxnChg chg="add del mod">
          <ac:chgData name="鄭 東洋(cheng tungyang)/ADT/雲林・製１・生產推進" userId="a745d7a6-311a-4c35-8004-dafd1272a433" providerId="ADAL" clId="{3766BDE0-A705-4EEA-B470-1666C4F423D6}" dt="2024-09-24T03:06:45.221" v="737" actId="478"/>
          <ac:cxnSpMkLst>
            <pc:docMk/>
            <pc:sldMk cId="848763323" sldId="2147376639"/>
            <ac:cxnSpMk id="53" creationId="{2E706841-1A48-F7C4-32FD-63C50DE0A207}"/>
          </ac:cxnSpMkLst>
        </pc:cxnChg>
        <pc:cxnChg chg="add del mod">
          <ac:chgData name="鄭 東洋(cheng tungyang)/ADT/雲林・製１・生產推進" userId="a745d7a6-311a-4c35-8004-dafd1272a433" providerId="ADAL" clId="{3766BDE0-A705-4EEA-B470-1666C4F423D6}" dt="2024-09-24T03:06:43.570" v="736" actId="478"/>
          <ac:cxnSpMkLst>
            <pc:docMk/>
            <pc:sldMk cId="848763323" sldId="2147376639"/>
            <ac:cxnSpMk id="55" creationId="{42D3D0C2-FA39-5FB9-D28C-382E74728E08}"/>
          </ac:cxnSpMkLst>
        </pc:cxnChg>
        <pc:cxnChg chg="add del mod">
          <ac:chgData name="鄭 東洋(cheng tungyang)/ADT/雲林・製１・生產推進" userId="a745d7a6-311a-4c35-8004-dafd1272a433" providerId="ADAL" clId="{3766BDE0-A705-4EEA-B470-1666C4F423D6}" dt="2024-09-24T03:09:56.876" v="790" actId="478"/>
          <ac:cxnSpMkLst>
            <pc:docMk/>
            <pc:sldMk cId="848763323" sldId="2147376639"/>
            <ac:cxnSpMk id="59" creationId="{607966A9-45CA-F7D7-41F6-5E97773740DE}"/>
          </ac:cxnSpMkLst>
        </pc:cxnChg>
      </pc:sldChg>
      <pc:sldChg chg="addSp delSp modSp mod">
        <pc:chgData name="鄭 東洋(cheng tungyang)/ADT/雲林・製１・生產推進" userId="a745d7a6-311a-4c35-8004-dafd1272a433" providerId="ADAL" clId="{3766BDE0-A705-4EEA-B470-1666C4F423D6}" dt="2024-09-25T10:08:04.639" v="1945" actId="20577"/>
        <pc:sldMkLst>
          <pc:docMk/>
          <pc:sldMk cId="3714415355" sldId="2147376640"/>
        </pc:sldMkLst>
        <pc:spChg chg="add del mod">
          <ac:chgData name="鄭 東洋(cheng tungyang)/ADT/雲林・製１・生產推進" userId="a745d7a6-311a-4c35-8004-dafd1272a433" providerId="ADAL" clId="{3766BDE0-A705-4EEA-B470-1666C4F423D6}" dt="2024-09-25T09:30:32.764" v="1386" actId="478"/>
          <ac:spMkLst>
            <pc:docMk/>
            <pc:sldMk cId="3714415355" sldId="2147376640"/>
            <ac:spMk id="2" creationId="{567C39D3-A746-3FCE-A181-1F1A960B371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6" creationId="{9D825BE6-7DA6-DE02-B809-7A3CE462BC8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7" creationId="{A8BC1759-7BCF-76FC-3C23-7409CB0CADC2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8" creationId="{99DACE24-5147-DC35-BE61-F4E2E499D1E6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9" creationId="{3164570B-4011-779F-9B03-839224953271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0" creationId="{03B78836-6964-855F-EEC7-8C7A6ED1FE6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1" creationId="{894BB7BC-FF16-D130-86A9-95359618DFA5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2" creationId="{80991593-A74E-A7ED-7728-DE817A175D78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3" creationId="{20C9CB9A-34AD-CC86-6F62-AAD39E34E15F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1:24.109" v="1427" actId="20577"/>
          <ac:spMkLst>
            <pc:docMk/>
            <pc:sldMk cId="3714415355" sldId="2147376640"/>
            <ac:spMk id="14" creationId="{A43EB976-5C42-E347-B520-F398EC69753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7" creationId="{07F4D198-4C43-E81B-9790-E88B0F4B8C7C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8" creationId="{717574DF-A52E-86AE-8F61-BFBF6E6D6485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9" creationId="{2BDA26E5-CFC4-4C35-FB4A-50191913ABF6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20" creationId="{36BAE4BE-D7E6-A4AA-EC5B-2FFC44985D8D}"/>
          </ac:spMkLst>
        </pc:spChg>
        <pc:spChg chg="add del">
          <ac:chgData name="鄭 東洋(cheng tungyang)/ADT/雲林・製１・生產推進" userId="a745d7a6-311a-4c35-8004-dafd1272a433" providerId="ADAL" clId="{3766BDE0-A705-4EEA-B470-1666C4F423D6}" dt="2024-09-24T03:02:47.220" v="691" actId="21"/>
          <ac:spMkLst>
            <pc:docMk/>
            <pc:sldMk cId="3714415355" sldId="2147376640"/>
            <ac:spMk id="21" creationId="{10E0A095-B353-1955-928F-51398298E54B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1:38.836" v="1437" actId="1076"/>
          <ac:spMkLst>
            <pc:docMk/>
            <pc:sldMk cId="3714415355" sldId="2147376640"/>
            <ac:spMk id="28" creationId="{55EE907D-F9A5-A0F6-2372-3EAB61472161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29" creationId="{A9D4A05A-B71A-CE97-4087-BD13F4E0D089}"/>
          </ac:spMkLst>
        </pc:spChg>
        <pc:sp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spMkLst>
            <pc:docMk/>
            <pc:sldMk cId="3714415355" sldId="2147376640"/>
            <ac:spMk id="32" creationId="{BE457A96-B8DD-315C-5DC7-29E00EB7AA6C}"/>
          </ac:spMkLst>
        </pc:spChg>
        <pc:sp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spMkLst>
            <pc:docMk/>
            <pc:sldMk cId="3714415355" sldId="2147376640"/>
            <ac:spMk id="33" creationId="{1BC70DDE-1EEE-E8DA-5CE1-2D85999F4E12}"/>
          </ac:spMkLst>
        </pc:spChg>
        <pc:sp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spMkLst>
            <pc:docMk/>
            <pc:sldMk cId="3714415355" sldId="2147376640"/>
            <ac:spMk id="34" creationId="{85332978-7C0B-405F-FBEB-411EB2A2A214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9:03.852" v="1817" actId="1076"/>
          <ac:spMkLst>
            <pc:docMk/>
            <pc:sldMk cId="3714415355" sldId="2147376640"/>
            <ac:spMk id="35" creationId="{EBA5A967-4E4B-BBA3-37CE-DD0545692570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10:08:04.639" v="1945" actId="20577"/>
          <ac:spMkLst>
            <pc:docMk/>
            <pc:sldMk cId="3714415355" sldId="2147376640"/>
            <ac:spMk id="36" creationId="{7B801EA2-AF38-AFC9-8536-1C70E6FAC0B3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37" creationId="{16153CB0-1DD6-7ACC-D532-1699FF52E957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38" creationId="{93484453-64A8-D1B1-576E-49D9327CE864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39" creationId="{A9E73E85-0482-7E0B-EAF3-1694633E1B72}"/>
          </ac:spMkLst>
        </pc:spChg>
        <pc:spChg chg="add mod ord">
          <ac:chgData name="鄭 東洋(cheng tungyang)/ADT/雲林・製１・生產推進" userId="a745d7a6-311a-4c35-8004-dafd1272a433" providerId="ADAL" clId="{3766BDE0-A705-4EEA-B470-1666C4F423D6}" dt="2024-09-25T09:33:21.273" v="1511" actId="166"/>
          <ac:spMkLst>
            <pc:docMk/>
            <pc:sldMk cId="3714415355" sldId="2147376640"/>
            <ac:spMk id="40" creationId="{B852AD8B-EF6E-9C2C-DBE1-85D86EA2458D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40:34.036" v="1518" actId="1076"/>
          <ac:spMkLst>
            <pc:docMk/>
            <pc:sldMk cId="3714415355" sldId="2147376640"/>
            <ac:spMk id="44" creationId="{B27217AD-0F43-FD4C-E930-10297956CB3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40:44.415" v="1520" actId="14100"/>
          <ac:spMkLst>
            <pc:docMk/>
            <pc:sldMk cId="3714415355" sldId="2147376640"/>
            <ac:spMk id="45" creationId="{FC1067EE-C95E-6AE3-EE06-6308A1E48116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40:12.918" v="1515" actId="1076"/>
          <ac:spMkLst>
            <pc:docMk/>
            <pc:sldMk cId="3714415355" sldId="2147376640"/>
            <ac:spMk id="46" creationId="{C44D872E-B685-3451-4BFC-53EB009565F5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41:42.469" v="1524" actId="478"/>
          <ac:spMkLst>
            <pc:docMk/>
            <pc:sldMk cId="3714415355" sldId="2147376640"/>
            <ac:spMk id="47" creationId="{AC79196B-8D3C-77DC-0227-6A762D435B14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41:41.052" v="1523" actId="478"/>
          <ac:spMkLst>
            <pc:docMk/>
            <pc:sldMk cId="3714415355" sldId="2147376640"/>
            <ac:spMk id="48" creationId="{CF4C80CC-FEA5-D8A9-7E4F-A8FEAA5795B6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33:18.393" v="1510" actId="478"/>
          <ac:spMkLst>
            <pc:docMk/>
            <pc:sldMk cId="3714415355" sldId="2147376640"/>
            <ac:spMk id="49" creationId="{B7D2FFEA-E27B-4FAC-E693-4475C30AE7D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3" creationId="{16D42856-C97B-710C-FD24-37E9FB102669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4" creationId="{735F4FB4-C382-F263-D66E-5955CD6B4CD8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5" creationId="{5DF5DFDC-2F40-3C55-F808-61B4A74B67F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6" creationId="{088C71C3-C05A-F6E2-6A8D-B22B5CB5F988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51:35.947" v="1747" actId="478"/>
          <ac:spMkLst>
            <pc:docMk/>
            <pc:sldMk cId="3714415355" sldId="2147376640"/>
            <ac:spMk id="57" creationId="{D3620D49-F172-2EF2-7DA9-526679394C4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40.157" v="1772" actId="1076"/>
          <ac:spMkLst>
            <pc:docMk/>
            <pc:sldMk cId="3714415355" sldId="2147376640"/>
            <ac:spMk id="58" creationId="{22B5955D-7D25-DD3F-27FA-5E3D45DB0BDB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9" creationId="{056E4212-534B-6F99-BE3D-EDA8CC0D0983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67" creationId="{C5E56476-D942-CD03-6C48-5BD9F33C4474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68" creationId="{3105F6C0-5899-697E-8D28-8243052047B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69" creationId="{B7CE932C-9E7E-447F-6525-D99D2CBBB3C9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70" creationId="{44CAFC75-CDAC-7FFC-2444-71E849B0EEF3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10:00:26.924" v="1840" actId="478"/>
          <ac:spMkLst>
            <pc:docMk/>
            <pc:sldMk cId="3714415355" sldId="2147376640"/>
            <ac:spMk id="71" creationId="{7006D00B-1866-7A5F-268A-E12307132998}"/>
          </ac:spMkLst>
        </pc:spChg>
        <pc:spChg chg="add del mod topLvl">
          <ac:chgData name="鄭 東洋(cheng tungyang)/ADT/雲林・製１・生產推進" userId="a745d7a6-311a-4c35-8004-dafd1272a433" providerId="ADAL" clId="{3766BDE0-A705-4EEA-B470-1666C4F423D6}" dt="2024-09-25T10:00:25.969" v="1839" actId="478"/>
          <ac:spMkLst>
            <pc:docMk/>
            <pc:sldMk cId="3714415355" sldId="2147376640"/>
            <ac:spMk id="72" creationId="{EF38DA51-D6B8-7443-CADA-27E09891E29F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10:02:30.686" v="1940" actId="14100"/>
          <ac:spMkLst>
            <pc:docMk/>
            <pc:sldMk cId="3714415355" sldId="2147376640"/>
            <ac:spMk id="73" creationId="{D9FC5B51-778F-2DA5-D8D8-B4E8F5137080}"/>
          </ac:spMkLst>
        </pc:spChg>
        <pc:grpChg chg="add mod">
          <ac:chgData name="鄭 東洋(cheng tungyang)/ADT/雲林・製１・生產推進" userId="a745d7a6-311a-4c35-8004-dafd1272a433" providerId="ADAL" clId="{3766BDE0-A705-4EEA-B470-1666C4F423D6}" dt="2024-09-25T09:30:28.100" v="1384"/>
          <ac:grpSpMkLst>
            <pc:docMk/>
            <pc:sldMk cId="3714415355" sldId="2147376640"/>
            <ac:grpSpMk id="3" creationId="{B9430DF4-277F-2D27-8D2C-D486958CBA26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5T09:30:28.100" v="1384"/>
          <ac:grpSpMkLst>
            <pc:docMk/>
            <pc:sldMk cId="3714415355" sldId="2147376640"/>
            <ac:grpSpMk id="15" creationId="{861072BB-9429-1538-C9DF-957019A14923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5T10:00:03.996" v="1832" actId="165"/>
          <ac:grpSpMkLst>
            <pc:docMk/>
            <pc:sldMk cId="3714415355" sldId="2147376640"/>
            <ac:grpSpMk id="30" creationId="{1EE453A3-C62E-2F55-869C-31AD7CF281BE}"/>
          </ac:grpSpMkLst>
        </pc:grpChg>
        <pc:grpChg chg="add del mod ord">
          <ac:chgData name="鄭 東洋(cheng tungyang)/ADT/雲林・製１・生產推進" userId="a745d7a6-311a-4c35-8004-dafd1272a433" providerId="ADAL" clId="{3766BDE0-A705-4EEA-B470-1666C4F423D6}" dt="2024-09-25T09:41:38.879" v="1522" actId="478"/>
          <ac:grpSpMkLst>
            <pc:docMk/>
            <pc:sldMk cId="3714415355" sldId="2147376640"/>
            <ac:grpSpMk id="42" creationId="{E7E673C6-3314-178A-C898-3C9F735E22F4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5T09:52:42.362" v="1773" actId="21"/>
          <ac:grpSpMkLst>
            <pc:docMk/>
            <pc:sldMk cId="3714415355" sldId="2147376640"/>
            <ac:grpSpMk id="60" creationId="{3336EE1A-C9AD-6E6E-C7BE-3DDF0E87B8BB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5T09:58:53.493" v="1814" actId="571"/>
          <ac:grpSpMkLst>
            <pc:docMk/>
            <pc:sldMk cId="3714415355" sldId="2147376640"/>
            <ac:grpSpMk id="65" creationId="{D7657E18-09C7-BDB0-17D0-70D04C8CD844}"/>
          </ac:grpSpMkLst>
        </pc:grpChg>
        <pc:picChg chg="mod">
          <ac:chgData name="鄭 東洋(cheng tungyang)/ADT/雲林・製１・生產推進" userId="a745d7a6-311a-4c35-8004-dafd1272a433" providerId="ADAL" clId="{3766BDE0-A705-4EEA-B470-1666C4F423D6}" dt="2024-09-25T09:30:28.100" v="1384"/>
          <ac:picMkLst>
            <pc:docMk/>
            <pc:sldMk cId="3714415355" sldId="2147376640"/>
            <ac:picMk id="4" creationId="{DBB952F8-5039-1020-F8AD-52071312F90D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5T03:14:48.191" v="1382" actId="478"/>
          <ac:picMkLst>
            <pc:docMk/>
            <pc:sldMk cId="3714415355" sldId="2147376640"/>
            <ac:picMk id="4" creationId="{E7DED477-F367-ABE1-FF3D-C64ECCFB500C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5:52:45.858" v="1149" actId="478"/>
          <ac:picMkLst>
            <pc:docMk/>
            <pc:sldMk cId="3714415355" sldId="2147376640"/>
            <ac:picMk id="6" creationId="{E231B1E5-8BF7-9B51-F8AE-A90F051C35A5}"/>
          </ac:picMkLst>
        </pc:picChg>
        <pc:picChg chg="mod">
          <ac:chgData name="鄭 東洋(cheng tungyang)/ADT/雲林・製１・生產推進" userId="a745d7a6-311a-4c35-8004-dafd1272a433" providerId="ADAL" clId="{3766BDE0-A705-4EEA-B470-1666C4F423D6}" dt="2024-09-25T09:30:28.100" v="1384"/>
          <ac:picMkLst>
            <pc:docMk/>
            <pc:sldMk cId="3714415355" sldId="2147376640"/>
            <ac:picMk id="16" creationId="{9933EFD4-74DD-D5F2-C2DA-7756786F83A6}"/>
          </ac:picMkLst>
        </pc:picChg>
        <pc:pic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picMkLst>
            <pc:docMk/>
            <pc:sldMk cId="3714415355" sldId="2147376640"/>
            <ac:picMk id="31" creationId="{377C7E58-1FA7-CFCE-0D1A-C5DB37A3E13F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5T09:32:45.155" v="1503" actId="571"/>
          <ac:picMkLst>
            <pc:docMk/>
            <pc:sldMk cId="3714415355" sldId="2147376640"/>
            <ac:picMk id="41" creationId="{6DA5C4BC-8937-9157-CF02-E17E1B7CA7B2}"/>
          </ac:picMkLst>
        </pc:picChg>
        <pc:picChg chg="del mod">
          <ac:chgData name="鄭 東洋(cheng tungyang)/ADT/雲林・製１・生產推進" userId="a745d7a6-311a-4c35-8004-dafd1272a433" providerId="ADAL" clId="{3766BDE0-A705-4EEA-B470-1666C4F423D6}" dt="2024-09-25T09:41:37.874" v="1521" actId="478"/>
          <ac:picMkLst>
            <pc:docMk/>
            <pc:sldMk cId="3714415355" sldId="2147376640"/>
            <ac:picMk id="43" creationId="{0B4D555D-602A-2DC7-6870-A0AA0D2B9B15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5T09:49:45.178" v="1714" actId="21"/>
          <ac:picMkLst>
            <pc:docMk/>
            <pc:sldMk cId="3714415355" sldId="2147376640"/>
            <ac:picMk id="51" creationId="{1BE171A8-F400-FB5C-BCC6-DAFC189DF2CA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5T09:52:32.711" v="1769" actId="1076"/>
          <ac:picMkLst>
            <pc:docMk/>
            <pc:sldMk cId="3714415355" sldId="2147376640"/>
            <ac:picMk id="52" creationId="{1FB4F706-BC70-0418-2242-209463B99B59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5T09:53:17.638" v="1787" actId="21"/>
          <ac:picMkLst>
            <pc:docMk/>
            <pc:sldMk cId="3714415355" sldId="2147376640"/>
            <ac:picMk id="61" creationId="{AEF016A4-5C7D-7983-3783-9464B85F66D2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5T09:57:38.820" v="1790" actId="21"/>
          <ac:picMkLst>
            <pc:docMk/>
            <pc:sldMk cId="3714415355" sldId="2147376640"/>
            <ac:picMk id="63" creationId="{9805B266-5F4E-D4A8-391F-AB71E9E9EC32}"/>
          </ac:picMkLst>
        </pc:picChg>
        <pc:picChg chg="add mod modCrop">
          <ac:chgData name="鄭 東洋(cheng tungyang)/ADT/雲林・製１・生產推進" userId="a745d7a6-311a-4c35-8004-dafd1272a433" providerId="ADAL" clId="{3766BDE0-A705-4EEA-B470-1666C4F423D6}" dt="2024-09-25T10:02:19.535" v="1938" actId="1076"/>
          <ac:picMkLst>
            <pc:docMk/>
            <pc:sldMk cId="3714415355" sldId="2147376640"/>
            <ac:picMk id="64" creationId="{399E9017-C700-7C0A-3F60-6A00A1E200A4}"/>
          </ac:picMkLst>
        </pc:picChg>
        <pc:pic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picMkLst>
            <pc:docMk/>
            <pc:sldMk cId="3714415355" sldId="2147376640"/>
            <ac:picMk id="66" creationId="{6D8CFAF5-8CD5-6623-5EAD-CBAC6F600C7A}"/>
          </ac:picMkLst>
        </pc:picChg>
      </pc:sldChg>
      <pc:sldChg chg="addSp delSp modSp mod">
        <pc:chgData name="鄭 東洋(cheng tungyang)/ADT/雲林・製１・生產推進" userId="a745d7a6-311a-4c35-8004-dafd1272a433" providerId="ADAL" clId="{3766BDE0-A705-4EEA-B470-1666C4F423D6}" dt="2024-09-24T06:05:32.963" v="1330" actId="20577"/>
        <pc:sldMkLst>
          <pc:docMk/>
          <pc:sldMk cId="108514252" sldId="2147376642"/>
        </pc:sldMkLst>
        <pc:spChg chg="add del mod">
          <ac:chgData name="鄭 東洋(cheng tungyang)/ADT/雲林・製１・生產推進" userId="a745d7a6-311a-4c35-8004-dafd1272a433" providerId="ADAL" clId="{3766BDE0-A705-4EEA-B470-1666C4F423D6}" dt="2024-09-24T05:58:10.470" v="1177" actId="478"/>
          <ac:spMkLst>
            <pc:docMk/>
            <pc:sldMk cId="108514252" sldId="2147376642"/>
            <ac:spMk id="3" creationId="{FD6187BA-B904-EB10-65D9-3F6673E88BFF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05:32.963" v="1330" actId="20577"/>
          <ac:spMkLst>
            <pc:docMk/>
            <pc:sldMk cId="108514252" sldId="2147376642"/>
            <ac:spMk id="5" creationId="{92C7E839-77A5-C061-6C5A-821EF93220A4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58:16.264" v="1181" actId="478"/>
          <ac:spMkLst>
            <pc:docMk/>
            <pc:sldMk cId="108514252" sldId="2147376642"/>
            <ac:spMk id="7" creationId="{9FFFBB76-CD5E-0B36-C76A-DDD7D1CC3E7D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6:03:48.369" v="1212" actId="478"/>
          <ac:spMkLst>
            <pc:docMk/>
            <pc:sldMk cId="108514252" sldId="2147376642"/>
            <ac:spMk id="9" creationId="{FC1D2E26-2618-AC51-6941-F6B67F04E532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04:22.860" v="1222" actId="1076"/>
          <ac:spMkLst>
            <pc:docMk/>
            <pc:sldMk cId="108514252" sldId="2147376642"/>
            <ac:spMk id="10" creationId="{A87755F1-990E-500B-6549-04F9755CC38E}"/>
          </ac:spMkLst>
        </pc:spChg>
        <pc:picChg chg="add mod">
          <ac:chgData name="鄭 東洋(cheng tungyang)/ADT/雲林・製１・生產推進" userId="a745d7a6-311a-4c35-8004-dafd1272a433" providerId="ADAL" clId="{3766BDE0-A705-4EEA-B470-1666C4F423D6}" dt="2024-09-24T06:04:17.898" v="1220" actId="1076"/>
          <ac:picMkLst>
            <pc:docMk/>
            <pc:sldMk cId="108514252" sldId="2147376642"/>
            <ac:picMk id="6" creationId="{40B02C81-780D-64BB-7FDD-96989913C719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4T06:04:19.845" v="1221" actId="1076"/>
          <ac:picMkLst>
            <pc:docMk/>
            <pc:sldMk cId="108514252" sldId="2147376642"/>
            <ac:picMk id="8" creationId="{6BEB8887-CADD-85B7-D36C-E4730112F7EA}"/>
          </ac:picMkLst>
        </pc:picChg>
      </pc:sldChg>
      <pc:sldChg chg="modNotesTx">
        <pc:chgData name="鄭 東洋(cheng tungyang)/ADT/雲林・製１・生產推進" userId="a745d7a6-311a-4c35-8004-dafd1272a433" providerId="ADAL" clId="{3766BDE0-A705-4EEA-B470-1666C4F423D6}" dt="2024-09-26T02:28:10.355" v="2342" actId="20577"/>
        <pc:sldMkLst>
          <pc:docMk/>
          <pc:sldMk cId="4203415265" sldId="2147376644"/>
        </pc:sldMkLst>
      </pc:sldChg>
    </pc:docChg>
  </pc:docChgLst>
  <pc:docChgLst>
    <pc:chgData name="賴 銘祥(lai minghsiang)/ADT/經企・革新・PEGAS@s" userId="b5d9adcc-df4e-4f23-b752-f14877e7bec2" providerId="ADAL" clId="{61B06E49-EEF7-473B-BD5B-B1FFF9216549}"/>
    <pc:docChg chg="undo custSel addSld modSld sldOrd">
      <pc:chgData name="賴 銘祥(lai minghsiang)/ADT/經企・革新・PEGAS@s" userId="b5d9adcc-df4e-4f23-b752-f14877e7bec2" providerId="ADAL" clId="{61B06E49-EEF7-473B-BD5B-B1FFF9216549}" dt="2024-09-25T09:20:06.489" v="1574" actId="1076"/>
      <pc:docMkLst>
        <pc:docMk/>
      </pc:docMkLst>
      <pc:sldChg chg="add">
        <pc:chgData name="賴 銘祥(lai minghsiang)/ADT/經企・革新・PEGAS@s" userId="b5d9adcc-df4e-4f23-b752-f14877e7bec2" providerId="ADAL" clId="{61B06E49-EEF7-473B-BD5B-B1FFF9216549}" dt="2024-09-24T08:25:03.600" v="1437"/>
        <pc:sldMkLst>
          <pc:docMk/>
          <pc:sldMk cId="2572845474" sldId="11352"/>
        </pc:sldMkLst>
      </pc:sldChg>
      <pc:sldChg chg="modSp mod modShow">
        <pc:chgData name="賴 銘祥(lai minghsiang)/ADT/經企・革新・PEGAS@s" userId="b5d9adcc-df4e-4f23-b752-f14877e7bec2" providerId="ADAL" clId="{61B06E49-EEF7-473B-BD5B-B1FFF9216549}" dt="2024-09-24T05:44:29.472" v="1328" actId="1076"/>
        <pc:sldMkLst>
          <pc:docMk/>
          <pc:sldMk cId="3430352928" sldId="2147376333"/>
        </pc:sldMkLst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6" creationId="{D52D49E5-66D6-708B-8684-0D5F84ADBA44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7" creationId="{8CA99D7A-2513-E892-1AD9-E9DBC795910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9" creationId="{35A998CD-E3B3-A349-9E1A-8C3DFA56B678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3" creationId="{2051E048-9337-6D83-8CC8-3B794A3C50A5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4" creationId="{7AAB6F20-C499-F1D7-B720-FC404E67BEC1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5" creationId="{981FC0A3-14D5-4FDE-23FE-C0D80CFB1414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6" creationId="{25C29A25-FE5A-C28D-4BE5-1C9E5F15B70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7" creationId="{6EFAA7EE-92CE-AB12-773E-F4F7EF7D9894}"/>
          </ac:spMkLst>
        </pc:spChg>
        <pc:picChg chg="mod">
          <ac:chgData name="賴 銘祥(lai minghsiang)/ADT/經企・革新・PEGAS@s" userId="b5d9adcc-df4e-4f23-b752-f14877e7bec2" providerId="ADAL" clId="{61B06E49-EEF7-473B-BD5B-B1FFF9216549}" dt="2024-09-24T05:44:29.472" v="1328" actId="1076"/>
          <ac:picMkLst>
            <pc:docMk/>
            <pc:sldMk cId="3430352928" sldId="2147376333"/>
            <ac:picMk id="109" creationId="{4864D1AA-CCFB-6025-C2B2-780721BBEDA9}"/>
          </ac:picMkLst>
        </pc:pic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5" creationId="{FBDB75B0-DD7D-1EA4-0FE2-6AD4C04674B4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7" creationId="{14F882D5-8A7C-61B7-1897-A8A6FA02B19C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9" creationId="{B8B61D4F-3D57-6C87-E17F-18CE9F29E5AD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1" creationId="{56CA5594-A036-D945-537A-0DD788FFCFE6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3" creationId="{EDB969B8-6AC2-BB4D-9AF5-3DF5086B96C7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6" creationId="{5F9D5C15-9D58-F83A-2588-9DF944D96953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7" creationId="{940E4ED6-CB76-52CA-BAF2-DA0056F05933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8" creationId="{34E1BD14-EC41-D489-1DA8-D399809BCDD0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79" creationId="{AA18E6A7-3162-1009-BB25-BC5FFF3A830A}"/>
          </ac:cxnSpMkLst>
        </pc:cxnChg>
      </pc:sldChg>
      <pc:sldChg chg="modSp mod">
        <pc:chgData name="賴 銘祥(lai minghsiang)/ADT/經企・革新・PEGAS@s" userId="b5d9adcc-df4e-4f23-b752-f14877e7bec2" providerId="ADAL" clId="{61B06E49-EEF7-473B-BD5B-B1FFF9216549}" dt="2024-09-24T05:45:18.158" v="1372" actId="20577"/>
        <pc:sldMkLst>
          <pc:docMk/>
          <pc:sldMk cId="1455387859" sldId="2147376601"/>
        </pc:sldMkLst>
        <pc:spChg chg="mod">
          <ac:chgData name="賴 銘祥(lai minghsiang)/ADT/經企・革新・PEGAS@s" userId="b5d9adcc-df4e-4f23-b752-f14877e7bec2" providerId="ADAL" clId="{61B06E49-EEF7-473B-BD5B-B1FFF9216549}" dt="2024-09-24T05:45:18.158" v="1372" actId="20577"/>
          <ac:spMkLst>
            <pc:docMk/>
            <pc:sldMk cId="1455387859" sldId="2147376601"/>
            <ac:spMk id="417" creationId="{72857F77-E195-7FD8-C5B4-AFA7EEA31555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5:37:02.897" v="1196" actId="20577"/>
        <pc:sldMkLst>
          <pc:docMk/>
          <pc:sldMk cId="3496065457" sldId="2147376604"/>
        </pc:sldMkLst>
        <pc:spChg chg="mod">
          <ac:chgData name="賴 銘祥(lai minghsiang)/ADT/經企・革新・PEGAS@s" userId="b5d9adcc-df4e-4f23-b752-f14877e7bec2" providerId="ADAL" clId="{61B06E49-EEF7-473B-BD5B-B1FFF9216549}" dt="2024-09-24T05:36:35.888" v="1176" actId="20577"/>
          <ac:spMkLst>
            <pc:docMk/>
            <pc:sldMk cId="3496065457" sldId="2147376604"/>
            <ac:spMk id="5" creationId="{B8C17E22-F4A3-B94E-B9F1-6F09D3F61E1C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7:02.897" v="1196" actId="20577"/>
          <ac:spMkLst>
            <pc:docMk/>
            <pc:sldMk cId="3496065457" sldId="2147376604"/>
            <ac:spMk id="21" creationId="{10E0A095-B353-1955-928F-51398298E54B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3:52:38.274" v="228" actId="20577"/>
        <pc:sldMkLst>
          <pc:docMk/>
          <pc:sldMk cId="3487130038" sldId="2147376629"/>
        </pc:sldMkLst>
        <pc:spChg chg="mod">
          <ac:chgData name="賴 銘祥(lai minghsiang)/ADT/經企・革新・PEGAS@s" userId="b5d9adcc-df4e-4f23-b752-f14877e7bec2" providerId="ADAL" clId="{61B06E49-EEF7-473B-BD5B-B1FFF9216549}" dt="2024-09-24T03:52:38.274" v="228" actId="20577"/>
          <ac:spMkLst>
            <pc:docMk/>
            <pc:sldMk cId="3487130038" sldId="2147376629"/>
            <ac:spMk id="5" creationId="{B8C17E22-F4A3-B94E-B9F1-6F09D3F61E1C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4:23:29.226" v="839" actId="14100"/>
        <pc:sldMkLst>
          <pc:docMk/>
          <pc:sldMk cId="1909037961" sldId="2147376632"/>
        </pc:sldMkLst>
        <pc:spChg chg="mod">
          <ac:chgData name="賴 銘祥(lai minghsiang)/ADT/經企・革新・PEGAS@s" userId="b5d9adcc-df4e-4f23-b752-f14877e7bec2" providerId="ADAL" clId="{61B06E49-EEF7-473B-BD5B-B1FFF9216549}" dt="2024-09-24T04:23:29.226" v="839" actId="14100"/>
          <ac:spMkLst>
            <pc:docMk/>
            <pc:sldMk cId="1909037961" sldId="2147376632"/>
            <ac:spMk id="5" creationId="{B8C17E22-F4A3-B94E-B9F1-6F09D3F61E1C}"/>
          </ac:spMkLst>
        </pc:spChg>
      </pc:sldChg>
      <pc:sldChg chg="modSp mod ord">
        <pc:chgData name="賴 銘祥(lai minghsiang)/ADT/經企・革新・PEGAS@s" userId="b5d9adcc-df4e-4f23-b752-f14877e7bec2" providerId="ADAL" clId="{61B06E49-EEF7-473B-BD5B-B1FFF9216549}" dt="2024-09-24T04:23:38.629" v="840" actId="6549"/>
        <pc:sldMkLst>
          <pc:docMk/>
          <pc:sldMk cId="2712620207" sldId="2147376633"/>
        </pc:sldMkLst>
        <pc:spChg chg="mod">
          <ac:chgData name="賴 銘祥(lai minghsiang)/ADT/經企・革新・PEGAS@s" userId="b5d9adcc-df4e-4f23-b752-f14877e7bec2" providerId="ADAL" clId="{61B06E49-EEF7-473B-BD5B-B1FFF9216549}" dt="2024-09-24T04:23:38.629" v="840" actId="6549"/>
          <ac:spMkLst>
            <pc:docMk/>
            <pc:sldMk cId="2712620207" sldId="2147376633"/>
            <ac:spMk id="5" creationId="{B8C17E22-F4A3-B94E-B9F1-6F09D3F61E1C}"/>
          </ac:spMkLst>
        </pc:spChg>
      </pc:sldChg>
      <pc:sldChg chg="addSp delSp modSp mod">
        <pc:chgData name="賴 銘祥(lai minghsiang)/ADT/經企・革新・PEGAS@s" userId="b5d9adcc-df4e-4f23-b752-f14877e7bec2" providerId="ADAL" clId="{61B06E49-EEF7-473B-BD5B-B1FFF9216549}" dt="2024-09-24T05:40:43.625" v="1326" actId="1076"/>
        <pc:sldMkLst>
          <pc:docMk/>
          <pc:sldMk cId="228459522" sldId="2147376638"/>
        </pc:sldMkLst>
        <pc:spChg chg="mod">
          <ac:chgData name="賴 銘祥(lai minghsiang)/ADT/經企・革新・PEGAS@s" userId="b5d9adcc-df4e-4f23-b752-f14877e7bec2" providerId="ADAL" clId="{61B06E49-EEF7-473B-BD5B-B1FFF9216549}" dt="2024-09-24T04:27:04.011" v="930" actId="20577"/>
          <ac:spMkLst>
            <pc:docMk/>
            <pc:sldMk cId="228459522" sldId="2147376638"/>
            <ac:spMk id="2" creationId="{7B412509-F312-0220-4A94-824E346E240C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3:05.361" v="1110" actId="1076"/>
          <ac:spMkLst>
            <pc:docMk/>
            <pc:sldMk cId="228459522" sldId="2147376638"/>
            <ac:spMk id="3" creationId="{D79F8029-40FA-8DE3-A0C3-64F8CAB5077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7:26.412" v="1203" actId="14100"/>
          <ac:spMkLst>
            <pc:docMk/>
            <pc:sldMk cId="228459522" sldId="2147376638"/>
            <ac:spMk id="4" creationId="{0A82F6B1-8573-3B09-D503-3300F94A862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3:19.616" v="1115" actId="478"/>
          <ac:spMkLst>
            <pc:docMk/>
            <pc:sldMk cId="228459522" sldId="2147376638"/>
            <ac:spMk id="5" creationId="{F258EE38-31F8-EF89-7325-A3DAD67769C0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5:40:43.625" v="1326" actId="1076"/>
          <ac:spMkLst>
            <pc:docMk/>
            <pc:sldMk cId="228459522" sldId="2147376638"/>
            <ac:spMk id="6" creationId="{FCAF22F8-7A8D-BD00-E82A-F50F4AA5F8CC}"/>
          </ac:spMkLst>
        </pc:spChg>
      </pc:sldChg>
      <pc:sldChg chg="addSp modSp mod">
        <pc:chgData name="賴 銘祥(lai minghsiang)/ADT/經企・革新・PEGAS@s" userId="b5d9adcc-df4e-4f23-b752-f14877e7bec2" providerId="ADAL" clId="{61B06E49-EEF7-473B-BD5B-B1FFF9216549}" dt="2024-09-25T05:56:09.484" v="1503" actId="207"/>
        <pc:sldMkLst>
          <pc:docMk/>
          <pc:sldMk cId="848763323" sldId="2147376639"/>
        </pc:sldMkLst>
        <pc:spChg chg="add mod">
          <ac:chgData name="賴 銘祥(lai minghsiang)/ADT/經企・革新・PEGAS@s" userId="b5d9adcc-df4e-4f23-b752-f14877e7bec2" providerId="ADAL" clId="{61B06E49-EEF7-473B-BD5B-B1FFF9216549}" dt="2024-09-25T05:56:09.484" v="1503" actId="207"/>
          <ac:spMkLst>
            <pc:docMk/>
            <pc:sldMk cId="848763323" sldId="2147376639"/>
            <ac:spMk id="9" creationId="{7B2BB1F2-0DF2-7EBE-9277-AC227D1A1D82}"/>
          </ac:spMkLst>
        </pc:spChg>
      </pc:sldChg>
      <pc:sldChg chg="modSp mod ord">
        <pc:chgData name="賴 銘祥(lai minghsiang)/ADT/經企・革新・PEGAS@s" userId="b5d9adcc-df4e-4f23-b752-f14877e7bec2" providerId="ADAL" clId="{61B06E49-EEF7-473B-BD5B-B1FFF9216549}" dt="2024-09-25T05:54:32.012" v="1438" actId="14100"/>
        <pc:sldMkLst>
          <pc:docMk/>
          <pc:sldMk cId="3714415355" sldId="2147376640"/>
        </pc:sldMkLst>
        <pc:spChg chg="mod">
          <ac:chgData name="賴 銘祥(lai minghsiang)/ADT/經企・革新・PEGAS@s" userId="b5d9adcc-df4e-4f23-b752-f14877e7bec2" providerId="ADAL" clId="{61B06E49-EEF7-473B-BD5B-B1FFF9216549}" dt="2024-09-25T05:54:32.012" v="1438" actId="14100"/>
          <ac:spMkLst>
            <pc:docMk/>
            <pc:sldMk cId="3714415355" sldId="2147376640"/>
            <ac:spMk id="2" creationId="{567C39D3-A746-3FCE-A181-1F1A960B371A}"/>
          </ac:spMkLst>
        </pc:spChg>
        <pc:picChg chg="mod modCrop">
          <ac:chgData name="賴 銘祥(lai minghsiang)/ADT/經企・革新・PEGAS@s" userId="b5d9adcc-df4e-4f23-b752-f14877e7bec2" providerId="ADAL" clId="{61B06E49-EEF7-473B-BD5B-B1FFF9216549}" dt="2024-09-24T08:19:15.322" v="1414" actId="1076"/>
          <ac:picMkLst>
            <pc:docMk/>
            <pc:sldMk cId="3714415355" sldId="2147376640"/>
            <ac:picMk id="4" creationId="{E7DED477-F367-ABE1-FF3D-C64ECCFB500C}"/>
          </ac:picMkLst>
        </pc:picChg>
      </pc:sldChg>
      <pc:sldChg chg="addSp delSp modSp mod">
        <pc:chgData name="賴 銘祥(lai minghsiang)/ADT/經企・革新・PEGAS@s" userId="b5d9adcc-df4e-4f23-b752-f14877e7bec2" providerId="ADAL" clId="{61B06E49-EEF7-473B-BD5B-B1FFF9216549}" dt="2024-09-24T05:35:32.385" v="1142" actId="20577"/>
        <pc:sldMkLst>
          <pc:docMk/>
          <pc:sldMk cId="3278518719" sldId="2147376641"/>
        </pc:sldMkLst>
        <pc:spChg chg="add del mod">
          <ac:chgData name="賴 銘祥(lai minghsiang)/ADT/經企・革新・PEGAS@s" userId="b5d9adcc-df4e-4f23-b752-f14877e7bec2" providerId="ADAL" clId="{61B06E49-EEF7-473B-BD5B-B1FFF9216549}" dt="2024-09-24T03:44:53.198" v="125" actId="1076"/>
          <ac:spMkLst>
            <pc:docMk/>
            <pc:sldMk cId="3278518719" sldId="2147376641"/>
            <ac:spMk id="2" creationId="{16DD6AA0-8457-6EFB-4D28-CEF6AD202D3C}"/>
          </ac:spMkLst>
        </pc:spChg>
        <pc:spChg chg="add del mod topLvl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6" creationId="{4A64C83A-218B-8BBD-93BE-2610352E68F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8" creationId="{958C81B5-46FA-3167-E527-1C4EA23B232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9" creationId="{3E889905-5C3C-8C89-0967-F3EA94EF4746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10" creationId="{C1B827E9-C3D4-FBDA-7F5D-380766677DF5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11" creationId="{57F1A905-953A-0663-0E24-47DDBA8E3DF4}"/>
          </ac:spMkLst>
        </pc:spChg>
        <pc:spChg chg="mod topLvl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14" creationId="{07C33271-B1EF-E75A-34B0-D3322BD0AA9A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6" creationId="{8E4DF2A2-B1F3-C052-56C9-6CF89D1F53A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7" creationId="{FF479C3F-3E90-F6BD-19F7-DD6D9D8BAF1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8" creationId="{BACD162F-A623-7146-26ED-E00BE724843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9" creationId="{254669BE-050F-E2BB-9E63-BD774E99C87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5:32.385" v="1142" actId="20577"/>
          <ac:spMkLst>
            <pc:docMk/>
            <pc:sldMk cId="3278518719" sldId="2147376641"/>
            <ac:spMk id="21" creationId="{10E0A095-B353-1955-928F-51398298E54B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28" creationId="{9166DA93-C372-E754-56FF-8BE0CB35EDD6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29" creationId="{8C154177-3D3B-9FFC-A275-EDEB3877101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30" creationId="{E7E646B4-3E71-70DC-7A42-A9C8592E2D3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2.590" v="1119" actId="478"/>
          <ac:spMkLst>
            <pc:docMk/>
            <pc:sldMk cId="3278518719" sldId="2147376641"/>
            <ac:spMk id="32" creationId="{BFA550FD-BD55-8E21-A969-AA1C6765FC5C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1.933" v="1118" actId="478"/>
          <ac:spMkLst>
            <pc:docMk/>
            <pc:sldMk cId="3278518719" sldId="2147376641"/>
            <ac:spMk id="33" creationId="{3DD21AD4-6DF0-A62A-5BA6-6877ABF77E1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1.112" v="1117" actId="478"/>
          <ac:spMkLst>
            <pc:docMk/>
            <pc:sldMk cId="3278518719" sldId="2147376641"/>
            <ac:spMk id="34" creationId="{4918A9AF-1ABC-BC1D-16E6-F3603D7DE65F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35" creationId="{4F8DD730-F4D1-0538-1DCD-CB2ACD72BDCD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36" creationId="{7E0903AA-9689-68D4-D7D9-9E050207B456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4.399" v="1120" actId="478"/>
          <ac:spMkLst>
            <pc:docMk/>
            <pc:sldMk cId="3278518719" sldId="2147376641"/>
            <ac:spMk id="37" creationId="{92DB19F2-DD28-3295-A177-ABFADFB35D4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1" creationId="{09B65D4A-5D11-F925-9133-59B0EDE5FF9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3" creationId="{0B635F57-68B2-ED16-736C-0C413BFD46A2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4" creationId="{8F2DBA4A-C678-16E7-98F0-CB0D5BA5FCF8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9" creationId="{F00F7139-E6F5-0A68-33A9-C8A1CF7CD54B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51" creationId="{CE4C6B22-DBD2-B216-E5F0-AE30EB10153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52" creationId="{7BBE1D40-35C2-B90A-1FAE-E5DB01665863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0" creationId="{85F57F88-FEF5-C325-E812-675555F3438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2" creationId="{89E04689-BBD3-C1CD-62D4-3456EC9E2D5A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3" creationId="{8886AB11-7ADC-552C-606C-C999A2D6F17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1" creationId="{8DD4C448-B56B-1DD0-C2DF-1D8449C0C95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3" creationId="{55192BE8-AAE4-6F93-3EF2-DF45EC5C069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4" creationId="{85940459-FAC5-A6F2-11E6-02C97255AC5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82" creationId="{0B13CF94-E0A8-852B-E2B6-D32468DE9CA6}"/>
          </ac:spMkLst>
        </pc:spChg>
        <pc:spChg chg="del mod">
          <ac:chgData name="賴 銘祥(lai minghsiang)/ADT/經企・革新・PEGAS@s" userId="b5d9adcc-df4e-4f23-b752-f14877e7bec2" providerId="ADAL" clId="{61B06E49-EEF7-473B-BD5B-B1FFF9216549}" dt="2024-09-24T03:42:24.872" v="68" actId="478"/>
          <ac:spMkLst>
            <pc:docMk/>
            <pc:sldMk cId="3278518719" sldId="2147376641"/>
            <ac:spMk id="84" creationId="{15852737-0421-ADE1-D712-09F983B5ECC3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85" creationId="{4457EE22-F363-6014-0965-E9836EBA51B2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3" creationId="{59BDC3A0-D000-2314-A4A4-9F7DF799315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5" creationId="{0EAEA112-0B79-F93A-9FF1-4479BCB5477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6" creationId="{B64C4306-B685-6BC0-CF88-A2CFFA0D1AC2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3.622" v="77" actId="478"/>
          <ac:spMkLst>
            <pc:docMk/>
            <pc:sldMk cId="3278518719" sldId="2147376641"/>
            <ac:spMk id="98" creationId="{CE3E6D41-53CC-00F6-4D46-C49D131D1279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8.533" v="80" actId="478"/>
          <ac:spMkLst>
            <pc:docMk/>
            <pc:sldMk cId="3278518719" sldId="2147376641"/>
            <ac:spMk id="99" creationId="{7B6C6FB9-8459-4844-032A-ED6477D8349E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7.324" v="79" actId="478"/>
          <ac:spMkLst>
            <pc:docMk/>
            <pc:sldMk cId="3278518719" sldId="2147376641"/>
            <ac:spMk id="100" creationId="{BCB128BA-14BD-744B-112C-87EA08E3592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38.403" v="72" actId="478"/>
          <ac:spMkLst>
            <pc:docMk/>
            <pc:sldMk cId="3278518719" sldId="2147376641"/>
            <ac:spMk id="101" creationId="{0663BA53-9C70-D2E0-B5A7-4448AA146A9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5.457" v="78" actId="478"/>
          <ac:spMkLst>
            <pc:docMk/>
            <pc:sldMk cId="3278518719" sldId="2147376641"/>
            <ac:spMk id="102" creationId="{9D177476-0559-91DE-7B67-A7631799B78E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21.884" v="66" actId="478"/>
          <ac:spMkLst>
            <pc:docMk/>
            <pc:sldMk cId="3278518719" sldId="2147376641"/>
            <ac:spMk id="103" creationId="{5DBE686C-DC04-18CF-38D1-CDA3E47F3418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27.482" v="70" actId="478"/>
          <ac:spMkLst>
            <pc:docMk/>
            <pc:sldMk cId="3278518719" sldId="2147376641"/>
            <ac:spMk id="104" creationId="{C3A59830-9F91-9FEA-8A26-A8C21A684451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5:34:56.592" v="1127"/>
          <ac:spMkLst>
            <pc:docMk/>
            <pc:sldMk cId="3278518719" sldId="2147376641"/>
            <ac:spMk id="106" creationId="{7D2FF36C-555B-BFF6-74C9-B1BCABCF395E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108" creationId="{106AC230-38B6-6F4C-0DF9-FD434D28CEB2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5:29.055" v="1141" actId="478"/>
          <ac:spMkLst>
            <pc:docMk/>
            <pc:sldMk cId="3278518719" sldId="2147376641"/>
            <ac:spMk id="109" creationId="{A9A08103-F137-B28A-9148-FDAC253FE1CD}"/>
          </ac:spMkLst>
        </pc:spChg>
        <pc:grpChg chg="add del mod">
          <ac:chgData name="賴 銘祥(lai minghsiang)/ADT/經企・革新・PEGAS@s" userId="b5d9adcc-df4e-4f23-b752-f14877e7bec2" providerId="ADAL" clId="{61B06E49-EEF7-473B-BD5B-B1FFF9216549}" dt="2024-09-24T03:44:14.506" v="105" actId="165"/>
          <ac:grpSpMkLst>
            <pc:docMk/>
            <pc:sldMk cId="3278518719" sldId="2147376641"/>
            <ac:grpSpMk id="3" creationId="{1F9B051A-7755-65B8-D01D-79452BF0AC67}"/>
          </ac:grpSpMkLst>
        </pc:grpChg>
        <pc:grpChg chg="add del mod topLvl">
          <ac:chgData name="賴 銘祥(lai minghsiang)/ADT/經企・革新・PEGAS@s" userId="b5d9adcc-df4e-4f23-b752-f14877e7bec2" providerId="ADAL" clId="{61B06E49-EEF7-473B-BD5B-B1FFF9216549}" dt="2024-09-24T03:44:24.256" v="113" actId="478"/>
          <ac:grpSpMkLst>
            <pc:docMk/>
            <pc:sldMk cId="3278518719" sldId="2147376641"/>
            <ac:grpSpMk id="7" creationId="{BAE7382C-65C3-A34F-1308-928DDA6FCE68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4:04.034" v="102" actId="165"/>
          <ac:grpSpMkLst>
            <pc:docMk/>
            <pc:sldMk cId="3278518719" sldId="2147376641"/>
            <ac:grpSpMk id="12" creationId="{7A8B4876-4061-B1F5-B808-1C06F2978AE8}"/>
          </ac:grpSpMkLst>
        </pc:grpChg>
        <pc:grpChg chg="del mod topLvl">
          <ac:chgData name="賴 銘祥(lai minghsiang)/ADT/經企・革新・PEGAS@s" userId="b5d9adcc-df4e-4f23-b752-f14877e7bec2" providerId="ADAL" clId="{61B06E49-EEF7-473B-BD5B-B1FFF9216549}" dt="2024-09-24T03:44:07.534" v="104" actId="478"/>
          <ac:grpSpMkLst>
            <pc:docMk/>
            <pc:sldMk cId="3278518719" sldId="2147376641"/>
            <ac:grpSpMk id="15" creationId="{135410D6-DCF5-C3D4-4413-801DC7887D47}"/>
          </ac:grpSpMkLst>
        </pc:grpChg>
        <pc:gr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grpSpMkLst>
            <pc:docMk/>
            <pc:sldMk cId="3278518719" sldId="2147376641"/>
            <ac:grpSpMk id="20" creationId="{E8E21343-28ED-AF69-FBEC-F0982AA6E949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43.409" v="74" actId="478"/>
          <ac:grpSpMkLst>
            <pc:docMk/>
            <pc:sldMk cId="3278518719" sldId="2147376641"/>
            <ac:grpSpMk id="38" creationId="{1E5E334C-4663-75DF-4859-E18A9980554F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39" creationId="{5D629017-CFF6-58EA-83EE-AFBB5158F95C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42" creationId="{A8BBCFA3-92EA-91B8-C9BB-5B38CCD47445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35.439" v="71" actId="478"/>
          <ac:grpSpMkLst>
            <pc:docMk/>
            <pc:sldMk cId="3278518719" sldId="2147376641"/>
            <ac:grpSpMk id="46" creationId="{E1A2CEEA-59BA-5E13-5521-D8983B13660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47" creationId="{16B44F8F-5744-CA9D-0728-723E755B1378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0" creationId="{65EFDCBD-D48A-9A5D-022C-96CB6C223227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41.947" v="73" actId="478"/>
          <ac:grpSpMkLst>
            <pc:docMk/>
            <pc:sldMk cId="3278518719" sldId="2147376641"/>
            <ac:grpSpMk id="54" creationId="{ECD52A7C-8DA6-6C5E-7F99-56C3A591545A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5" creationId="{8071DDF1-EB9A-630C-E52C-727F97FF821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6" creationId="{3C3CE4C5-705F-7909-357C-7CB6A49396F6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1" creationId="{B3723EB5-4699-CE73-FBB6-6053BF6657C1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52.298" v="76" actId="478"/>
          <ac:grpSpMkLst>
            <pc:docMk/>
            <pc:sldMk cId="3278518719" sldId="2147376641"/>
            <ac:grpSpMk id="65" creationId="{A5799494-4D02-1A88-D565-B2E797C4920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6" creationId="{91DF3ACF-50DC-AC78-8723-B3643CA36E8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7" creationId="{5E06DCB8-2CB3-2172-BD6D-D5EB811163CD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2" creationId="{C93E8D73-FFA8-5913-4D0A-183D5B863ED9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25.789" v="69" actId="478"/>
          <ac:grpSpMkLst>
            <pc:docMk/>
            <pc:sldMk cId="3278518719" sldId="2147376641"/>
            <ac:grpSpMk id="76" creationId="{1470EB2B-2689-34C2-FD2B-F9F2B0B24014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7" creationId="{36D28FA3-C16F-C9E1-6BC3-94D8573A64C2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8" creationId="{8674CFAB-A796-611E-69FC-5702ED3DEBE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3" creationId="{A9121609-93A6-7979-A30C-74FDEAAE7423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22.608" v="67" actId="478"/>
          <ac:grpSpMkLst>
            <pc:docMk/>
            <pc:sldMk cId="3278518719" sldId="2147376641"/>
            <ac:grpSpMk id="87" creationId="{9BE4F0EE-6992-72C8-E914-15A4F01D2262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8" creationId="{BE02CB3A-6533-D8CD-50C7-E2D171F3F78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9" creationId="{88C191C4-603D-0B59-9FB1-6F412D0C34FF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94" creationId="{E96BF7BA-EB08-7494-3977-9C36CAEB4863}"/>
          </ac:grpSpMkLst>
        </pc:grpChg>
        <pc:pic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picMkLst>
            <pc:docMk/>
            <pc:sldMk cId="3278518719" sldId="2147376641"/>
            <ac:picMk id="31" creationId="{F6CB756A-ACE3-E538-7938-E18BAD7967A3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45" creationId="{30939A95-214C-5EC1-6C06-1DB41EDE9C10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53" creationId="{D75CD4A4-2C9D-A834-54C6-57AD393B6A64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64" creationId="{A59D973C-99C9-DB32-D7A2-328A8DE04130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75" creationId="{0AD49744-50CC-5F21-BBD2-1EAB71F7A2E9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86" creationId="{D8D38A75-30B8-BF4D-3027-D40B25E7B6EC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97" creationId="{C35DCF2E-223F-078A-9ECA-74876E3ECB35}"/>
          </ac:picMkLst>
        </pc:picChg>
        <pc:cxnChg chg="add del mod topLvl">
          <ac:chgData name="賴 銘祥(lai minghsiang)/ADT/經企・革新・PEGAS@s" userId="b5d9adcc-df4e-4f23-b752-f14877e7bec2" providerId="ADAL" clId="{61B06E49-EEF7-473B-BD5B-B1FFF9216549}" dt="2024-09-24T03:44:25.137" v="114" actId="478"/>
          <ac:cxnSpMkLst>
            <pc:docMk/>
            <pc:sldMk cId="3278518719" sldId="2147376641"/>
            <ac:cxnSpMk id="4" creationId="{D0FD4DD5-D62C-8816-EC42-B9B6BEAD0EE4}"/>
          </ac:cxnSpMkLst>
        </pc:cxnChg>
        <pc:cxnChg chg="del mod topLvl">
          <ac:chgData name="賴 銘祥(lai minghsiang)/ADT/經企・革新・PEGAS@s" userId="b5d9adcc-df4e-4f23-b752-f14877e7bec2" providerId="ADAL" clId="{61B06E49-EEF7-473B-BD5B-B1FFF9216549}" dt="2024-09-24T03:44:06.906" v="103" actId="478"/>
          <ac:cxnSpMkLst>
            <pc:docMk/>
            <pc:sldMk cId="3278518719" sldId="2147376641"/>
            <ac:cxnSpMk id="13" creationId="{3171575B-EB12-4C80-7EA0-E68BBE1C4B1D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40" creationId="{B78772DF-7701-6B83-D26D-909ECC6C81BE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48" creationId="{38B7605B-8B63-4DF9-B0E5-CAA5BC5A586E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7" creationId="{4EF330A9-0CD5-F3B3-7EDC-7A8B9707767F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8" creationId="{49B9CD70-E074-7793-492A-5A86076123F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9" creationId="{9A758693-56C6-9A5E-998C-19DB68DCDF06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68" creationId="{4FF9A8D9-B8C3-915E-8982-DF3A293345EA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69" creationId="{6A349B04-3708-A509-0F0D-E388260E86C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70" creationId="{7FA0651E-56F7-2CF0-E7C0-75E522222EE0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79" creationId="{2A0935D7-51E3-E44E-55CA-3050BB377FB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80" creationId="{7FE8F40C-65A7-98D4-2932-FCE3C822CFC2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81" creationId="{A91A55B9-38E0-32F3-A1C9-91FBF8922F52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0" creationId="{B08B8014-AE1E-025E-8AAE-85853A817281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1" creationId="{2CDEF15D-F77B-B735-9DD2-5AECF9984C11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2" creationId="{177ACC0D-1704-FC7F-6A4E-DBE560EDB1E6}"/>
          </ac:cxnSpMkLst>
        </pc:cxnChg>
      </pc:sldChg>
      <pc:sldChg chg="addSp delSp modSp new mod">
        <pc:chgData name="賴 銘祥(lai minghsiang)/ADT/經企・革新・PEGAS@s" userId="b5d9adcc-df4e-4f23-b752-f14877e7bec2" providerId="ADAL" clId="{61B06E49-EEF7-473B-BD5B-B1FFF9216549}" dt="2024-09-24T03:55:00.047" v="265" actId="20577"/>
        <pc:sldMkLst>
          <pc:docMk/>
          <pc:sldMk cId="108514252" sldId="2147376642"/>
        </pc:sldMkLst>
        <pc:spChg chg="mod">
          <ac:chgData name="賴 銘祥(lai minghsiang)/ADT/經企・革新・PEGAS@s" userId="b5d9adcc-df4e-4f23-b752-f14877e7bec2" providerId="ADAL" clId="{61B06E49-EEF7-473B-BD5B-B1FFF9216549}" dt="2024-09-24T03:45:32.045" v="143" actId="20577"/>
          <ac:spMkLst>
            <pc:docMk/>
            <pc:sldMk cId="108514252" sldId="2147376642"/>
            <ac:spMk id="2" creationId="{EC5CDBBE-94EF-30F1-54C5-422F37D00E8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45:34.832" v="144" actId="478"/>
          <ac:spMkLst>
            <pc:docMk/>
            <pc:sldMk cId="108514252" sldId="2147376642"/>
            <ac:spMk id="3" creationId="{B6BF1F07-D39A-1155-E40A-FCFB4AB9AC5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55:00.047" v="265" actId="20577"/>
          <ac:spMkLst>
            <pc:docMk/>
            <pc:sldMk cId="108514252" sldId="2147376642"/>
            <ac:spMk id="4" creationId="{1FDCBB06-5A62-0E90-B6B8-DD72871C5AE4}"/>
          </ac:spMkLst>
        </pc:spChg>
      </pc:sldChg>
      <pc:sldChg chg="addSp delSp modSp add mod ord">
        <pc:chgData name="賴 銘祥(lai minghsiang)/ADT/經企・革新・PEGAS@s" userId="b5d9adcc-df4e-4f23-b752-f14877e7bec2" providerId="ADAL" clId="{61B06E49-EEF7-473B-BD5B-B1FFF9216549}" dt="2024-09-25T06:15:34.672" v="1553" actId="1076"/>
        <pc:sldMkLst>
          <pc:docMk/>
          <pc:sldMk cId="1411612006" sldId="2147376643"/>
        </pc:sldMkLst>
        <pc:spChg chg="mod">
          <ac:chgData name="賴 銘祥(lai minghsiang)/ADT/經企・革新・PEGAS@s" userId="b5d9adcc-df4e-4f23-b752-f14877e7bec2" providerId="ADAL" clId="{61B06E49-EEF7-473B-BD5B-B1FFF9216549}" dt="2024-09-24T03:56:02.256" v="332" actId="20577"/>
          <ac:spMkLst>
            <pc:docMk/>
            <pc:sldMk cId="1411612006" sldId="2147376643"/>
            <ac:spMk id="2" creationId="{EC5CDBBE-94EF-30F1-54C5-422F37D00E8F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3" creationId="{CD037401-E8EE-EEEE-BB72-D4C82C1DD43B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05.065" v="333" actId="478"/>
          <ac:spMkLst>
            <pc:docMk/>
            <pc:sldMk cId="1411612006" sldId="2147376643"/>
            <ac:spMk id="4" creationId="{1FDCBB06-5A62-0E90-B6B8-DD72871C5AE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5" creationId="{D4863994-6538-3C90-0ADD-86025A9628E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7" creationId="{B8599F4F-96FE-DFA1-D35D-C7A1B6F62C11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8" creationId="{596F9182-07CF-D715-A636-82F0D716AC5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9" creationId="{C1A0B983-9D66-284D-A4FE-E4E9F7E7E04B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1" creationId="{F720D4E0-3D40-DBC1-5AA3-3D66303CE88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2" creationId="{55122339-5DF0-5FBE-B34D-91C89C4B47A1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3" creationId="{50561334-99DE-F116-39A4-FDB97D2D75E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4" creationId="{5F6F9CE0-DC9B-6B9C-D860-2F7DC5B65B09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5" creationId="{820A6A2C-3071-1F95-6697-A49A271AF44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6" creationId="{85227066-EA41-5D92-4702-545EEE163C75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7" creationId="{AE48F205-73E1-00A9-0B60-B1D55A413707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8" creationId="{4CC13F9A-38EF-DA00-B365-10B9F670357A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4:26:11.307" v="902" actId="20577"/>
          <ac:spMkLst>
            <pc:docMk/>
            <pc:sldMk cId="1411612006" sldId="2147376643"/>
            <ac:spMk id="22" creationId="{2C316588-7D94-D573-0813-51DBD4BDAB41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4:00:02.091" v="407" actId="478"/>
          <ac:spMkLst>
            <pc:docMk/>
            <pc:sldMk cId="1411612006" sldId="2147376643"/>
            <ac:spMk id="24" creationId="{ADFC99D5-771E-73D1-B324-5D9C0D033AB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4:25:55.011" v="898" actId="1076"/>
          <ac:spMkLst>
            <pc:docMk/>
            <pc:sldMk cId="1411612006" sldId="2147376643"/>
            <ac:spMk id="25" creationId="{F2C5F818-7232-2A25-CC9B-96F75BDB0C6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5T06:00:14.031" v="1506" actId="478"/>
          <ac:spMkLst>
            <pc:docMk/>
            <pc:sldMk cId="1411612006" sldId="2147376643"/>
            <ac:spMk id="26" creationId="{55F08235-0601-BAEA-47F4-67258B75FBDE}"/>
          </ac:spMkLst>
        </pc:spChg>
        <pc:gr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grpSpMkLst>
            <pc:docMk/>
            <pc:sldMk cId="1411612006" sldId="2147376643"/>
            <ac:grpSpMk id="6" creationId="{652B8DEB-5B92-2F4D-86AC-4281ADD7192D}"/>
          </ac:grpSpMkLst>
        </pc:grpChg>
        <pc:grpChg chg="add mod">
          <ac:chgData name="賴 銘祥(lai minghsiang)/ADT/經企・革新・PEGAS@s" userId="b5d9adcc-df4e-4f23-b752-f14877e7bec2" providerId="ADAL" clId="{61B06E49-EEF7-473B-BD5B-B1FFF9216549}" dt="2024-09-25T06:15:34.672" v="1553" actId="1076"/>
          <ac:grpSpMkLst>
            <pc:docMk/>
            <pc:sldMk cId="1411612006" sldId="2147376643"/>
            <ac:grpSpMk id="7" creationId="{DC6741B3-8433-E4F7-50A6-57B41EB5B848}"/>
          </ac:grpSpMkLst>
        </pc:grpChg>
        <pc:picChg chg="add mod modCrop">
          <ac:chgData name="賴 銘祥(lai minghsiang)/ADT/經企・革新・PEGAS@s" userId="b5d9adcc-df4e-4f23-b752-f14877e7bec2" providerId="ADAL" clId="{61B06E49-EEF7-473B-BD5B-B1FFF9216549}" dt="2024-09-25T06:13:07.374" v="1538" actId="1076"/>
          <ac:picMkLst>
            <pc:docMk/>
            <pc:sldMk cId="1411612006" sldId="2147376643"/>
            <ac:picMk id="3" creationId="{06836D20-D013-8FF7-9FE7-CCED557103D2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3:08.412" v="1539" actId="1076"/>
          <ac:picMkLst>
            <pc:docMk/>
            <pc:sldMk cId="1411612006" sldId="2147376643"/>
            <ac:picMk id="4" creationId="{90261526-DBA7-6C5F-8E51-28383DCE3460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5:08.903" v="1549" actId="164"/>
          <ac:picMkLst>
            <pc:docMk/>
            <pc:sldMk cId="1411612006" sldId="2147376643"/>
            <ac:picMk id="5" creationId="{78D8C191-3FCB-C127-CC72-448DC525918B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5:08.903" v="1549" actId="164"/>
          <ac:picMkLst>
            <pc:docMk/>
            <pc:sldMk cId="1411612006" sldId="2147376643"/>
            <ac:picMk id="6" creationId="{3C870A8B-4652-FA08-CBC8-1162B49DEC99}"/>
          </ac:picMkLst>
        </pc:picChg>
        <pc:pic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picMkLst>
            <pc:docMk/>
            <pc:sldMk cId="1411612006" sldId="2147376643"/>
            <ac:picMk id="10" creationId="{81E72B9E-08F6-32D6-10E5-6BC3021EF737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4T04:22:49.619" v="832" actId="1076"/>
          <ac:picMkLst>
            <pc:docMk/>
            <pc:sldMk cId="1411612006" sldId="2147376643"/>
            <ac:picMk id="19" creationId="{E8F8F645-ED83-1C1E-F067-A54C59CBACE0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5T06:15:30.772" v="1552" actId="1076"/>
          <ac:picMkLst>
            <pc:docMk/>
            <pc:sldMk cId="1411612006" sldId="2147376643"/>
            <ac:picMk id="20" creationId="{043F9F09-D537-CD34-65F8-FE46C0E9AA8F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4T04:22:50.897" v="833" actId="1076"/>
          <ac:picMkLst>
            <pc:docMk/>
            <pc:sldMk cId="1411612006" sldId="2147376643"/>
            <ac:picMk id="21" creationId="{DDF616D0-AF0F-8AF4-EDEE-62CB3C27EC8D}"/>
          </ac:picMkLst>
        </pc:picChg>
        <pc:picChg chg="add del mod">
          <ac:chgData name="賴 銘祥(lai minghsiang)/ADT/經企・革新・PEGAS@s" userId="b5d9adcc-df4e-4f23-b752-f14877e7bec2" providerId="ADAL" clId="{61B06E49-EEF7-473B-BD5B-B1FFF9216549}" dt="2024-09-24T04:00:03.898" v="408" actId="478"/>
          <ac:picMkLst>
            <pc:docMk/>
            <pc:sldMk cId="1411612006" sldId="2147376643"/>
            <ac:picMk id="23" creationId="{9887A5C8-B27F-1159-1F22-86378ADE72E1}"/>
          </ac:picMkLst>
        </pc:picChg>
      </pc:sldChg>
      <pc:sldChg chg="addSp delSp modSp add mod">
        <pc:chgData name="賴 銘祥(lai minghsiang)/ADT/經企・革新・PEGAS@s" userId="b5d9adcc-df4e-4f23-b752-f14877e7bec2" providerId="ADAL" clId="{61B06E49-EEF7-473B-BD5B-B1FFF9216549}" dt="2024-09-25T09:20:06.489" v="1574" actId="1076"/>
        <pc:sldMkLst>
          <pc:docMk/>
          <pc:sldMk cId="4203415265" sldId="2147376644"/>
        </pc:sldMkLst>
        <pc:spChg chg="mod">
          <ac:chgData name="賴 銘祥(lai minghsiang)/ADT/經企・革新・PEGAS@s" userId="b5d9adcc-df4e-4f23-b752-f14877e7bec2" providerId="ADAL" clId="{61B06E49-EEF7-473B-BD5B-B1FFF9216549}" dt="2024-09-25T07:59:54.492" v="1564" actId="207"/>
          <ac:spMkLst>
            <pc:docMk/>
            <pc:sldMk cId="4203415265" sldId="2147376644"/>
            <ac:spMk id="2" creationId="{EC5CDBBE-94EF-30F1-54C5-422F37D00E8F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5T09:20:06.489" v="1574" actId="1076"/>
          <ac:spMkLst>
            <pc:docMk/>
            <pc:sldMk cId="4203415265" sldId="2147376644"/>
            <ac:spMk id="3" creationId="{AE381902-D3D2-91A8-7E40-9371D14DAD8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3" creationId="{CD037401-E8EE-EEEE-BB72-D4C82C1DD43B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49:42.880" v="1397" actId="478"/>
          <ac:spMkLst>
            <pc:docMk/>
            <pc:sldMk cId="4203415265" sldId="2147376644"/>
            <ac:spMk id="4" creationId="{A20F49CF-1445-9027-435A-B1C0B3E67D32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5" creationId="{D4863994-6538-3C90-0ADD-86025A9628E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1" creationId="{F720D4E0-3D40-DBC1-5AA3-3D66303CE88A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2" creationId="{55122339-5DF0-5FBE-B34D-91C89C4B47A1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3" creationId="{50561334-99DE-F116-39A4-FDB97D2D75E4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4" creationId="{5F6F9CE0-DC9B-6B9C-D860-2F7DC5B65B09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5" creationId="{820A6A2C-3071-1F95-6697-A49A271AF440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6" creationId="{85227066-EA41-5D92-4702-545EEE163C75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7" creationId="{AE48F205-73E1-00A9-0B60-B1D55A413707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8" creationId="{4CC13F9A-38EF-DA00-B365-10B9F670357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46:42.237" v="1379" actId="478"/>
          <ac:spMkLst>
            <pc:docMk/>
            <pc:sldMk cId="4203415265" sldId="2147376644"/>
            <ac:spMk id="19" creationId="{33929FC5-A704-B077-9D9E-C8A6EE4732F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5T08:00:35.311" v="1570" actId="1076"/>
          <ac:spMkLst>
            <pc:docMk/>
            <pc:sldMk cId="4203415265" sldId="2147376644"/>
            <ac:spMk id="21" creationId="{4C12A0F1-A937-2B45-87A0-BBB3840BCBE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50:06.013" v="1403" actId="478"/>
          <ac:spMkLst>
            <pc:docMk/>
            <pc:sldMk cId="4203415265" sldId="2147376644"/>
            <ac:spMk id="24" creationId="{D3C7E311-EBED-2542-2CCC-7FB3F52C55D0}"/>
          </ac:spMkLst>
        </pc:spChg>
        <pc:grpChg chg="del">
          <ac:chgData name="賴 銘祥(lai minghsiang)/ADT/經企・革新・PEGAS@s" userId="b5d9adcc-df4e-4f23-b752-f14877e7bec2" providerId="ADAL" clId="{61B06E49-EEF7-473B-BD5B-B1FFF9216549}" dt="2024-09-24T03:56:56.290" v="337" actId="478"/>
          <ac:grpSpMkLst>
            <pc:docMk/>
            <pc:sldMk cId="4203415265" sldId="2147376644"/>
            <ac:grpSpMk id="6" creationId="{652B8DEB-5B92-2F4D-86AC-4281ADD7192D}"/>
          </ac:grpSpMkLst>
        </pc:grpChg>
        <pc:graphicFrameChg chg="add mod modGraphic">
          <ac:chgData name="賴 銘祥(lai minghsiang)/ADT/經企・革新・PEGAS@s" userId="b5d9adcc-df4e-4f23-b752-f14877e7bec2" providerId="ADAL" clId="{61B06E49-EEF7-473B-BD5B-B1FFF9216549}" dt="2024-09-25T08:00:35.311" v="1570" actId="1076"/>
          <ac:graphicFrameMkLst>
            <pc:docMk/>
            <pc:sldMk cId="4203415265" sldId="2147376644"/>
            <ac:graphicFrameMk id="22" creationId="{35B80B12-5B3C-80A5-DBE7-84D996D75E6E}"/>
          </ac:graphicFrameMkLst>
        </pc:graphicFrameChg>
        <pc:picChg chg="del">
          <ac:chgData name="賴 銘祥(lai minghsiang)/ADT/經企・革新・PEGAS@s" userId="b5d9adcc-df4e-4f23-b752-f14877e7bec2" providerId="ADAL" clId="{61B06E49-EEF7-473B-BD5B-B1FFF9216549}" dt="2024-09-24T03:56:56.290" v="337" actId="478"/>
          <ac:picMkLst>
            <pc:docMk/>
            <pc:sldMk cId="4203415265" sldId="2147376644"/>
            <ac:picMk id="10" creationId="{81E72B9E-08F6-32D6-10E5-6BC3021EF73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EF6D5-A651-4F60-8A01-618F62BE8C8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CCF9D16-6FEC-4536-951B-C38F2ACFE3CD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/>
        </a:p>
      </dgm:t>
    </dgm:pt>
    <dgm:pt modelId="{306FE31E-84A3-4C9E-B948-9E4FE49BB32C}" type="par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229B8605-6917-42A2-BF9D-2BB9B807ECC7}" type="sib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34D14147-F9EE-434A-8080-1653B3E8B879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/>
        </a:p>
      </dgm:t>
    </dgm:pt>
    <dgm:pt modelId="{A2A29308-22A1-4239-A06C-14B6D6650808}" type="par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33FF9D37-AD69-4A66-8834-00AE4045C5D0}" type="sib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757772F0-3068-49B4-970C-C5715C18CED9}">
      <dgm:prSet phldrT="[文字]" phldr="1"/>
      <dgm:spPr/>
      <dgm:t>
        <a:bodyPr/>
        <a:lstStyle/>
        <a:p>
          <a:endParaRPr lang="zh-TW" altLang="en-US"/>
        </a:p>
      </dgm:t>
    </dgm:pt>
    <dgm:pt modelId="{EC77A433-966D-4278-B26F-7A82121CE4FD}" type="par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3EA25352-A13D-41A7-A6E3-2023C6A51190}" type="sib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20428B98-D512-4058-82C1-CD6D62EB5EFB}" type="pres">
      <dgm:prSet presAssocID="{81EEF6D5-A651-4F60-8A01-618F62BE8C8E}" presName="rootnode" presStyleCnt="0">
        <dgm:presLayoutVars>
          <dgm:chMax/>
          <dgm:chPref/>
          <dgm:dir/>
          <dgm:animLvl val="lvl"/>
        </dgm:presLayoutVars>
      </dgm:prSet>
      <dgm:spPr/>
    </dgm:pt>
    <dgm:pt modelId="{21C76CDC-94E5-4B71-B58D-9046EEA736AB}" type="pres">
      <dgm:prSet presAssocID="{BCCF9D16-6FEC-4536-951B-C38F2ACFE3CD}" presName="composite" presStyleCnt="0"/>
      <dgm:spPr/>
    </dgm:pt>
    <dgm:pt modelId="{A84934F5-06F1-4B78-A82B-CA69087A33D9}" type="pres">
      <dgm:prSet presAssocID="{BCCF9D16-6FEC-4536-951B-C38F2ACFE3CD}" presName="LShape" presStyleLbl="alignNode1" presStyleIdx="0" presStyleCnt="5"/>
      <dgm:spPr/>
    </dgm:pt>
    <dgm:pt modelId="{DD29361C-C72E-461B-BF1A-7797651DB182}" type="pres">
      <dgm:prSet presAssocID="{BCCF9D16-6FEC-4536-951B-C38F2ACFE3C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2AA5DD-4F90-4FF8-8A8D-51F4C592D4BB}" type="pres">
      <dgm:prSet presAssocID="{BCCF9D16-6FEC-4536-951B-C38F2ACFE3CD}" presName="Triangle" presStyleLbl="alignNode1" presStyleIdx="1" presStyleCnt="5"/>
      <dgm:spPr/>
    </dgm:pt>
    <dgm:pt modelId="{02C5C9C1-957D-4E90-A0E5-C0E003AEF590}" type="pres">
      <dgm:prSet presAssocID="{229B8605-6917-42A2-BF9D-2BB9B807ECC7}" presName="sibTrans" presStyleCnt="0"/>
      <dgm:spPr/>
    </dgm:pt>
    <dgm:pt modelId="{8EF4AC73-8B03-4E24-9E22-268A513E5CB3}" type="pres">
      <dgm:prSet presAssocID="{229B8605-6917-42A2-BF9D-2BB9B807ECC7}" presName="space" presStyleCnt="0"/>
      <dgm:spPr/>
    </dgm:pt>
    <dgm:pt modelId="{6482071C-CA7C-4C28-9F90-AF36B3A144F0}" type="pres">
      <dgm:prSet presAssocID="{34D14147-F9EE-434A-8080-1653B3E8B879}" presName="composite" presStyleCnt="0"/>
      <dgm:spPr/>
    </dgm:pt>
    <dgm:pt modelId="{790739D5-9768-429A-837E-334966BB5F20}" type="pres">
      <dgm:prSet presAssocID="{34D14147-F9EE-434A-8080-1653B3E8B879}" presName="LShape" presStyleLbl="alignNode1" presStyleIdx="2" presStyleCnt="5"/>
      <dgm:spPr/>
    </dgm:pt>
    <dgm:pt modelId="{E650E359-4650-4B99-B7C2-9B5AB51D11FD}" type="pres">
      <dgm:prSet presAssocID="{34D14147-F9EE-434A-8080-1653B3E8B87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A86383C-C122-4192-8EEB-EE733627C42B}" type="pres">
      <dgm:prSet presAssocID="{34D14147-F9EE-434A-8080-1653B3E8B879}" presName="Triangle" presStyleLbl="alignNode1" presStyleIdx="3" presStyleCnt="5"/>
      <dgm:spPr/>
    </dgm:pt>
    <dgm:pt modelId="{6B56F94B-1F63-4A13-B30F-F9CD3853B168}" type="pres">
      <dgm:prSet presAssocID="{33FF9D37-AD69-4A66-8834-00AE4045C5D0}" presName="sibTrans" presStyleCnt="0"/>
      <dgm:spPr/>
    </dgm:pt>
    <dgm:pt modelId="{BA938624-0573-4C64-89EE-8313F8798E4B}" type="pres">
      <dgm:prSet presAssocID="{33FF9D37-AD69-4A66-8834-00AE4045C5D0}" presName="space" presStyleCnt="0"/>
      <dgm:spPr/>
    </dgm:pt>
    <dgm:pt modelId="{F9393999-E047-4493-912B-5670AC83C7F2}" type="pres">
      <dgm:prSet presAssocID="{757772F0-3068-49B4-970C-C5715C18CED9}" presName="composite" presStyleCnt="0"/>
      <dgm:spPr/>
    </dgm:pt>
    <dgm:pt modelId="{803757CA-CA5C-486C-A53C-BA54AC8F906C}" type="pres">
      <dgm:prSet presAssocID="{757772F0-3068-49B4-970C-C5715C18CED9}" presName="LShape" presStyleLbl="alignNode1" presStyleIdx="4" presStyleCnt="5"/>
      <dgm:spPr/>
    </dgm:pt>
    <dgm:pt modelId="{AB83FCCA-AD63-4E14-96C9-5AA067423D50}" type="pres">
      <dgm:prSet presAssocID="{757772F0-3068-49B4-970C-C5715C18CED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802B910-913B-4DBE-AC1D-47AA029F41D9}" srcId="{81EEF6D5-A651-4F60-8A01-618F62BE8C8E}" destId="{757772F0-3068-49B4-970C-C5715C18CED9}" srcOrd="2" destOrd="0" parTransId="{EC77A433-966D-4278-B26F-7A82121CE4FD}" sibTransId="{3EA25352-A13D-41A7-A6E3-2023C6A51190}"/>
    <dgm:cxn modelId="{8640A41C-872D-4B3B-B48F-CD115D4EA475}" srcId="{81EEF6D5-A651-4F60-8A01-618F62BE8C8E}" destId="{34D14147-F9EE-434A-8080-1653B3E8B879}" srcOrd="1" destOrd="0" parTransId="{A2A29308-22A1-4239-A06C-14B6D6650808}" sibTransId="{33FF9D37-AD69-4A66-8834-00AE4045C5D0}"/>
    <dgm:cxn modelId="{C5A2CC1D-9CE5-4FE1-A92C-3BEEFA118FE4}" type="presOf" srcId="{757772F0-3068-49B4-970C-C5715C18CED9}" destId="{AB83FCCA-AD63-4E14-96C9-5AA067423D50}" srcOrd="0" destOrd="0" presId="urn:microsoft.com/office/officeart/2009/3/layout/StepUpProcess"/>
    <dgm:cxn modelId="{1B38FD71-3F48-479F-90A5-5C9CBD49BAE6}" type="presOf" srcId="{BCCF9D16-6FEC-4536-951B-C38F2ACFE3CD}" destId="{DD29361C-C72E-461B-BF1A-7797651DB182}" srcOrd="0" destOrd="0" presId="urn:microsoft.com/office/officeart/2009/3/layout/StepUpProcess"/>
    <dgm:cxn modelId="{8AF55077-82AA-4850-9790-01D7F34A2DC3}" type="presOf" srcId="{81EEF6D5-A651-4F60-8A01-618F62BE8C8E}" destId="{20428B98-D512-4058-82C1-CD6D62EB5EFB}" srcOrd="0" destOrd="0" presId="urn:microsoft.com/office/officeart/2009/3/layout/StepUpProcess"/>
    <dgm:cxn modelId="{3932ABB3-3DA1-49CD-90D5-8C2B4FE12713}" srcId="{81EEF6D5-A651-4F60-8A01-618F62BE8C8E}" destId="{BCCF9D16-6FEC-4536-951B-C38F2ACFE3CD}" srcOrd="0" destOrd="0" parTransId="{306FE31E-84A3-4C9E-B948-9E4FE49BB32C}" sibTransId="{229B8605-6917-42A2-BF9D-2BB9B807ECC7}"/>
    <dgm:cxn modelId="{DDF9FFFC-891E-42B2-8148-67D892E05C86}" type="presOf" srcId="{34D14147-F9EE-434A-8080-1653B3E8B879}" destId="{E650E359-4650-4B99-B7C2-9B5AB51D11FD}" srcOrd="0" destOrd="0" presId="urn:microsoft.com/office/officeart/2009/3/layout/StepUpProcess"/>
    <dgm:cxn modelId="{1EFB8B2F-8056-4E39-9986-0BCA8E466AE8}" type="presParOf" srcId="{20428B98-D512-4058-82C1-CD6D62EB5EFB}" destId="{21C76CDC-94E5-4B71-B58D-9046EEA736AB}" srcOrd="0" destOrd="0" presId="urn:microsoft.com/office/officeart/2009/3/layout/StepUpProcess"/>
    <dgm:cxn modelId="{3D4FDFEE-32B9-42C2-89A1-73C1FA2D9598}" type="presParOf" srcId="{21C76CDC-94E5-4B71-B58D-9046EEA736AB}" destId="{A84934F5-06F1-4B78-A82B-CA69087A33D9}" srcOrd="0" destOrd="0" presId="urn:microsoft.com/office/officeart/2009/3/layout/StepUpProcess"/>
    <dgm:cxn modelId="{5B7E8228-0AE4-4508-A987-5378E7C65218}" type="presParOf" srcId="{21C76CDC-94E5-4B71-B58D-9046EEA736AB}" destId="{DD29361C-C72E-461B-BF1A-7797651DB182}" srcOrd="1" destOrd="0" presId="urn:microsoft.com/office/officeart/2009/3/layout/StepUpProcess"/>
    <dgm:cxn modelId="{0E43BC2D-C6BE-4D18-9A10-7B23F8C77977}" type="presParOf" srcId="{21C76CDC-94E5-4B71-B58D-9046EEA736AB}" destId="{152AA5DD-4F90-4FF8-8A8D-51F4C592D4BB}" srcOrd="2" destOrd="0" presId="urn:microsoft.com/office/officeart/2009/3/layout/StepUpProcess"/>
    <dgm:cxn modelId="{600B3CB9-F830-433A-823B-03B7E644BFDF}" type="presParOf" srcId="{20428B98-D512-4058-82C1-CD6D62EB5EFB}" destId="{02C5C9C1-957D-4E90-A0E5-C0E003AEF590}" srcOrd="1" destOrd="0" presId="urn:microsoft.com/office/officeart/2009/3/layout/StepUpProcess"/>
    <dgm:cxn modelId="{64073FA0-A97B-48AC-8F02-F0296A17A7A8}" type="presParOf" srcId="{02C5C9C1-957D-4E90-A0E5-C0E003AEF590}" destId="{8EF4AC73-8B03-4E24-9E22-268A513E5CB3}" srcOrd="0" destOrd="0" presId="urn:microsoft.com/office/officeart/2009/3/layout/StepUpProcess"/>
    <dgm:cxn modelId="{11667D1E-19ED-4A9D-84D9-FCA28BFAFB60}" type="presParOf" srcId="{20428B98-D512-4058-82C1-CD6D62EB5EFB}" destId="{6482071C-CA7C-4C28-9F90-AF36B3A144F0}" srcOrd="2" destOrd="0" presId="urn:microsoft.com/office/officeart/2009/3/layout/StepUpProcess"/>
    <dgm:cxn modelId="{8D72A487-A2E5-4A11-A8FF-73B93B4E798E}" type="presParOf" srcId="{6482071C-CA7C-4C28-9F90-AF36B3A144F0}" destId="{790739D5-9768-429A-837E-334966BB5F20}" srcOrd="0" destOrd="0" presId="urn:microsoft.com/office/officeart/2009/3/layout/StepUpProcess"/>
    <dgm:cxn modelId="{559FD381-C5D0-454E-9851-8A80DBEB31A4}" type="presParOf" srcId="{6482071C-CA7C-4C28-9F90-AF36B3A144F0}" destId="{E650E359-4650-4B99-B7C2-9B5AB51D11FD}" srcOrd="1" destOrd="0" presId="urn:microsoft.com/office/officeart/2009/3/layout/StepUpProcess"/>
    <dgm:cxn modelId="{861045E4-6413-4BB2-88CA-44D952F37F84}" type="presParOf" srcId="{6482071C-CA7C-4C28-9F90-AF36B3A144F0}" destId="{6A86383C-C122-4192-8EEB-EE733627C42B}" srcOrd="2" destOrd="0" presId="urn:microsoft.com/office/officeart/2009/3/layout/StepUpProcess"/>
    <dgm:cxn modelId="{127991F2-4646-48F3-81EC-8CAB0F70BD67}" type="presParOf" srcId="{20428B98-D512-4058-82C1-CD6D62EB5EFB}" destId="{6B56F94B-1F63-4A13-B30F-F9CD3853B168}" srcOrd="3" destOrd="0" presId="urn:microsoft.com/office/officeart/2009/3/layout/StepUpProcess"/>
    <dgm:cxn modelId="{FA5A2DCB-2C20-4600-ABD2-3E7C70D0A5FB}" type="presParOf" srcId="{6B56F94B-1F63-4A13-B30F-F9CD3853B168}" destId="{BA938624-0573-4C64-89EE-8313F8798E4B}" srcOrd="0" destOrd="0" presId="urn:microsoft.com/office/officeart/2009/3/layout/StepUpProcess"/>
    <dgm:cxn modelId="{348FAFEA-1C3E-4F90-89A3-875D1B52D265}" type="presParOf" srcId="{20428B98-D512-4058-82C1-CD6D62EB5EFB}" destId="{F9393999-E047-4493-912B-5670AC83C7F2}" srcOrd="4" destOrd="0" presId="urn:microsoft.com/office/officeart/2009/3/layout/StepUpProcess"/>
    <dgm:cxn modelId="{461828ED-F3B8-40FA-A812-65EC58C04381}" type="presParOf" srcId="{F9393999-E047-4493-912B-5670AC83C7F2}" destId="{803757CA-CA5C-486C-A53C-BA54AC8F906C}" srcOrd="0" destOrd="0" presId="urn:microsoft.com/office/officeart/2009/3/layout/StepUpProcess"/>
    <dgm:cxn modelId="{AE8D907F-395B-431D-B04E-4FD7D7E4E08C}" type="presParOf" srcId="{F9393999-E047-4493-912B-5670AC83C7F2}" destId="{AB83FCCA-AD63-4E14-96C9-5AA067423D5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934F5-06F1-4B78-A82B-CA69087A33D9}">
      <dsp:nvSpPr>
        <dsp:cNvPr id="0" name=""/>
        <dsp:cNvSpPr/>
      </dsp:nvSpPr>
      <dsp:spPr>
        <a:xfrm rot="5400000">
          <a:off x="572081" y="850780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9361C-C72E-461B-BF1A-7797651DB182}">
      <dsp:nvSpPr>
        <dsp:cNvPr id="0" name=""/>
        <dsp:cNvSpPr/>
      </dsp:nvSpPr>
      <dsp:spPr>
        <a:xfrm>
          <a:off x="327026" y="1580656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 sz="2900" kern="1200"/>
        </a:p>
      </dsp:txBody>
      <dsp:txXfrm>
        <a:off x="327026" y="1580656"/>
        <a:ext cx="2205386" cy="1933150"/>
      </dsp:txXfrm>
    </dsp:sp>
    <dsp:sp modelId="{152AA5DD-4F90-4FF8-8A8D-51F4C592D4BB}">
      <dsp:nvSpPr>
        <dsp:cNvPr id="0" name=""/>
        <dsp:cNvSpPr/>
      </dsp:nvSpPr>
      <dsp:spPr>
        <a:xfrm>
          <a:off x="2116302" y="670938"/>
          <a:ext cx="416110" cy="416110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739D5-9768-429A-837E-334966BB5F20}">
      <dsp:nvSpPr>
        <dsp:cNvPr id="0" name=""/>
        <dsp:cNvSpPr/>
      </dsp:nvSpPr>
      <dsp:spPr>
        <a:xfrm rot="5400000">
          <a:off x="3271905" y="182706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0E359-4650-4B99-B7C2-9B5AB51D11FD}">
      <dsp:nvSpPr>
        <dsp:cNvPr id="0" name=""/>
        <dsp:cNvSpPr/>
      </dsp:nvSpPr>
      <dsp:spPr>
        <a:xfrm>
          <a:off x="3026850" y="912582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 sz="2900" kern="1200"/>
        </a:p>
      </dsp:txBody>
      <dsp:txXfrm>
        <a:off x="3026850" y="912582"/>
        <a:ext cx="2205386" cy="1933150"/>
      </dsp:txXfrm>
    </dsp:sp>
    <dsp:sp modelId="{6A86383C-C122-4192-8EEB-EE733627C42B}">
      <dsp:nvSpPr>
        <dsp:cNvPr id="0" name=""/>
        <dsp:cNvSpPr/>
      </dsp:nvSpPr>
      <dsp:spPr>
        <a:xfrm>
          <a:off x="4816126" y="2864"/>
          <a:ext cx="416110" cy="416110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757CA-CA5C-486C-A53C-BA54AC8F906C}">
      <dsp:nvSpPr>
        <dsp:cNvPr id="0" name=""/>
        <dsp:cNvSpPr/>
      </dsp:nvSpPr>
      <dsp:spPr>
        <a:xfrm rot="5400000">
          <a:off x="5971729" y="-485367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3FCCA-AD63-4E14-96C9-5AA067423D50}">
      <dsp:nvSpPr>
        <dsp:cNvPr id="0" name=""/>
        <dsp:cNvSpPr/>
      </dsp:nvSpPr>
      <dsp:spPr>
        <a:xfrm>
          <a:off x="5726674" y="244507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900" kern="1200"/>
        </a:p>
      </dsp:txBody>
      <dsp:txXfrm>
        <a:off x="5726674" y="244507"/>
        <a:ext cx="2205386" cy="1933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將所有</a:t>
            </a:r>
            <a:r>
              <a:rPr lang="en-US" altLang="zh-TW"/>
              <a:t>DATA</a:t>
            </a:r>
            <a:r>
              <a:rPr lang="zh-TW" altLang="en-US"/>
              <a:t>轉化成圖形之後</a:t>
            </a:r>
            <a:r>
              <a:rPr lang="en-US" altLang="zh-TW"/>
              <a:t>,</a:t>
            </a:r>
            <a:r>
              <a:rPr lang="zh-TW" altLang="en-US"/>
              <a:t>發現部分資訊化成圖表之後</a:t>
            </a:r>
            <a:r>
              <a:rPr lang="en-US" altLang="zh-TW"/>
              <a:t>,</a:t>
            </a:r>
            <a:r>
              <a:rPr lang="zh-TW" altLang="en-US"/>
              <a:t>並無法簡單進行判斷</a:t>
            </a:r>
            <a:endParaRPr lang="en-US" altLang="zh-TW"/>
          </a:p>
          <a:p>
            <a:r>
              <a:rPr lang="zh-TW" altLang="en-US"/>
              <a:t>如圖所示：這是經過ＴＯＭ３檢查機獲得的欠點資訊所畫出的圖形</a:t>
            </a:r>
            <a:endParaRPr lang="en-US" altLang="zh-TW"/>
          </a:p>
          <a:p>
            <a:r>
              <a:rPr lang="zh-TW" altLang="en-US"/>
              <a:t>只能看出散亂的欠點分布，無法確認出品質的變化</a:t>
            </a:r>
            <a:endParaRPr lang="en-US" altLang="zh-TW"/>
          </a:p>
          <a:p>
            <a:r>
              <a:rPr lang="zh-TW" altLang="en-US"/>
              <a:t>為有效掌握品質狀況，針對欠點進行分類</a:t>
            </a:r>
            <a:endParaRPr lang="en-US" altLang="zh-TW"/>
          </a:p>
          <a:p>
            <a:r>
              <a:rPr lang="zh-TW" altLang="en-US"/>
              <a:t>檢查機所檢查出的欠點有許多種類</a:t>
            </a:r>
            <a:endParaRPr lang="en-US" altLang="zh-TW"/>
          </a:p>
          <a:p>
            <a:r>
              <a:rPr lang="zh-TW" altLang="en-US"/>
              <a:t>而其中只有特定幾項欠點是具有品質指標意義的</a:t>
            </a:r>
            <a:endParaRPr lang="en-US" altLang="zh-TW"/>
          </a:p>
          <a:p>
            <a:r>
              <a:rPr lang="zh-TW" altLang="en-US"/>
              <a:t>如果可以只針對有意義欠點進行可視化</a:t>
            </a:r>
            <a:r>
              <a:rPr lang="en-US" altLang="zh-TW"/>
              <a:t>,</a:t>
            </a:r>
            <a:r>
              <a:rPr lang="zh-TW" altLang="en-US"/>
              <a:t>應該可以有效掌握品質變化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  <a:p>
            <a:r>
              <a:rPr lang="zh-TW" altLang="en-US"/>
              <a:t>正解率不高的</a:t>
            </a:r>
            <a:r>
              <a:rPr lang="en-US" altLang="zh-TW"/>
              <a:t>GATE</a:t>
            </a:r>
          </a:p>
          <a:p>
            <a:endParaRPr lang="en-US" altLang="zh-TW"/>
          </a:p>
          <a:p>
            <a:r>
              <a:rPr lang="zh-TW" altLang="en-US"/>
              <a:t>如果可以將不需要監控之欠點資訊加以過濾</a:t>
            </a:r>
            <a:endParaRPr lang="en-US" altLang="zh-TW"/>
          </a:p>
          <a:p>
            <a:r>
              <a:rPr lang="zh-TW" altLang="en-US"/>
              <a:t>就可以滿足關鍵指標監控之需求</a:t>
            </a:r>
            <a:endParaRPr lang="en-US" altLang="zh-TW"/>
          </a:p>
          <a:p>
            <a:r>
              <a:rPr lang="zh-TW" altLang="en-US"/>
              <a:t>所以我們利用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成功開發出無效欠點過濾器</a:t>
            </a:r>
            <a:r>
              <a:rPr lang="en-US" altLang="zh-TW"/>
              <a:t>,</a:t>
            </a:r>
            <a:r>
              <a:rPr lang="zh-TW" altLang="en-US"/>
              <a:t>將有用資訊留下</a:t>
            </a:r>
            <a:endParaRPr lang="en-US" altLang="zh-TW"/>
          </a:p>
          <a:p>
            <a:r>
              <a:rPr lang="zh-TW" altLang="en-US"/>
              <a:t>如圖所示</a:t>
            </a:r>
            <a:r>
              <a:rPr lang="en-US" altLang="zh-TW"/>
              <a:t>,</a:t>
            </a:r>
            <a:r>
              <a:rPr lang="zh-TW" altLang="en-US"/>
              <a:t>經過濾後的圖形可以有效的看出品質的變化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想要依數據進行決策</a:t>
            </a:r>
            <a:r>
              <a:rPr lang="en-US" altLang="zh-TW"/>
              <a:t>,</a:t>
            </a:r>
            <a:r>
              <a:rPr lang="zh-TW" altLang="en-US"/>
              <a:t>需要讓數據可以一目了然</a:t>
            </a:r>
            <a:r>
              <a:rPr lang="en-US" altLang="zh-TW"/>
              <a:t>,</a:t>
            </a:r>
            <a:r>
              <a:rPr lang="zh-TW" altLang="en-US"/>
              <a:t>容易進行判斷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須將數據轉化成即時可視的圖表</a:t>
            </a:r>
            <a:r>
              <a:rPr lang="en-US" altLang="zh-TW"/>
              <a:t>,</a:t>
            </a:r>
          </a:p>
          <a:p>
            <a:r>
              <a:rPr lang="zh-TW" altLang="en-US"/>
              <a:t> 將所收集到數據逐一檢討呈現方式</a:t>
            </a:r>
            <a:r>
              <a:rPr lang="en-US" altLang="zh-TW"/>
              <a:t>,</a:t>
            </a:r>
            <a:r>
              <a:rPr lang="zh-TW" altLang="en-US"/>
              <a:t>並於需要進行管制的重要參數</a:t>
            </a:r>
            <a:r>
              <a:rPr lang="en-US" altLang="zh-TW"/>
              <a:t>,</a:t>
            </a:r>
            <a:r>
              <a:rPr lang="zh-TW" altLang="en-US"/>
              <a:t>設定出管制值</a:t>
            </a:r>
            <a:endParaRPr lang="en-US" altLang="zh-TW"/>
          </a:p>
          <a:p>
            <a:r>
              <a:rPr lang="zh-TW" altLang="en-US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除上述的透過</a:t>
            </a:r>
            <a:r>
              <a:rPr lang="en-US" altLang="zh-TW"/>
              <a:t>SENSOR</a:t>
            </a:r>
            <a:r>
              <a:rPr lang="zh-TW" altLang="en-US"/>
              <a:t>或檢查機收集到的數據之外</a:t>
            </a:r>
            <a:endParaRPr lang="en-US" altLang="zh-TW"/>
          </a:p>
          <a:p>
            <a:r>
              <a:rPr lang="zh-TW" altLang="en-US"/>
              <a:t>如果可以透過現場觀察掌握到品質變化</a:t>
            </a:r>
            <a:r>
              <a:rPr lang="en-US" altLang="zh-TW"/>
              <a:t>,</a:t>
            </a:r>
            <a:r>
              <a:rPr lang="zh-TW" altLang="en-US"/>
              <a:t>應該可以作為操作的參考</a:t>
            </a:r>
            <a:endParaRPr lang="en-US" altLang="zh-TW"/>
          </a:p>
          <a:p>
            <a:r>
              <a:rPr lang="zh-TW" altLang="en-US"/>
              <a:t>大約在</a:t>
            </a:r>
            <a:r>
              <a:rPr lang="en-US" altLang="zh-TW"/>
              <a:t>10 </a:t>
            </a:r>
            <a:r>
              <a:rPr lang="zh-TW" altLang="en-US"/>
              <a:t>年前</a:t>
            </a:r>
            <a:r>
              <a:rPr lang="en-US" altLang="zh-TW"/>
              <a:t>,</a:t>
            </a:r>
            <a:r>
              <a:rPr lang="zh-TW" altLang="en-US"/>
              <a:t>我們在</a:t>
            </a:r>
            <a:r>
              <a:rPr lang="en-US" altLang="zh-TW"/>
              <a:t>COLD</a:t>
            </a:r>
            <a:r>
              <a:rPr lang="zh-TW" altLang="en-US"/>
              <a:t>現場裝設了一個斑馬紋看板來確認素板</a:t>
            </a:r>
            <a:r>
              <a:rPr lang="en-US" altLang="zh-TW"/>
              <a:t>SP/CMI</a:t>
            </a:r>
          </a:p>
          <a:p>
            <a:r>
              <a:rPr lang="zh-TW" altLang="en-US"/>
              <a:t>如右圖所示</a:t>
            </a:r>
            <a:r>
              <a:rPr lang="en-US" altLang="zh-TW"/>
              <a:t>,3/14</a:t>
            </a:r>
            <a:r>
              <a:rPr lang="zh-TW" altLang="en-US"/>
              <a:t>與</a:t>
            </a:r>
            <a:r>
              <a:rPr lang="en-US" altLang="zh-TW"/>
              <a:t>3/16</a:t>
            </a:r>
            <a:r>
              <a:rPr lang="zh-TW" altLang="en-US"/>
              <a:t> 的波紋形狀有所不同且與板哲良率有明顯的相關性</a:t>
            </a:r>
            <a:endParaRPr lang="en-US" altLang="zh-TW"/>
          </a:p>
          <a:p>
            <a:r>
              <a:rPr lang="zh-TW" altLang="en-US"/>
              <a:t>但是在</a:t>
            </a:r>
            <a:r>
              <a:rPr lang="en-US" altLang="zh-TW"/>
              <a:t>ADT</a:t>
            </a:r>
            <a:r>
              <a:rPr lang="zh-TW" altLang="en-US"/>
              <a:t> 近</a:t>
            </a:r>
            <a:r>
              <a:rPr lang="en-US" altLang="zh-TW"/>
              <a:t>10</a:t>
            </a:r>
            <a:r>
              <a:rPr lang="zh-TW" altLang="en-US"/>
              <a:t>年來</a:t>
            </a:r>
            <a:r>
              <a:rPr lang="en-US" altLang="zh-TW"/>
              <a:t>,</a:t>
            </a:r>
            <a:r>
              <a:rPr lang="zh-TW" altLang="en-US"/>
              <a:t>現場人員僅能以目視進行好壞的判斷</a:t>
            </a:r>
            <a:endParaRPr lang="en-US" altLang="zh-TW"/>
          </a:p>
          <a:p>
            <a:r>
              <a:rPr lang="zh-TW" altLang="en-US"/>
              <a:t>實際運用在操作條件上應用不容易實施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导入数字化转型（</a:t>
            </a:r>
            <a:r>
              <a:rPr lang="en-US" altLang="zh-CN"/>
              <a:t>DX</a:t>
            </a:r>
            <a:r>
              <a:rPr lang="zh-CN" altLang="en-US"/>
              <a:t>）的过程确实是一个艰辛的旅程。让大家习惯使用新的</a:t>
            </a:r>
            <a:r>
              <a:rPr lang="en-US" altLang="zh-CN"/>
              <a:t>DX</a:t>
            </a:r>
            <a:r>
              <a:rPr lang="zh-CN" altLang="en-US"/>
              <a:t>工具，并逐步培养相应的企业文化，都是这一过程中的重要挑战。此外，在最初的阶段，成效往往难以显现或量化，这让我们面临更多的不确定性。</a:t>
            </a:r>
          </a:p>
          <a:p>
            <a:r>
              <a:rPr lang="zh-CN" altLang="en-US"/>
              <a:t>尽管如此，我们坚信，持之以恒的努力终将带来积极的变化。我们将继续推动</a:t>
            </a:r>
            <a:r>
              <a:rPr lang="en-US" altLang="zh-CN"/>
              <a:t>DX</a:t>
            </a:r>
            <a:r>
              <a:rPr lang="zh-CN" altLang="en-US"/>
              <a:t>的进程，迈向更高的目标。相信在团队的共同努力下，未来一定会展现出更大的成果与价值。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75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本說明素板製造流程</a:t>
            </a:r>
            <a:r>
              <a:rPr lang="en-US" altLang="zh-TW"/>
              <a:t>,</a:t>
            </a:r>
            <a:r>
              <a:rPr lang="zh-TW" altLang="en-US"/>
              <a:t>各區域簡要說明</a:t>
            </a:r>
            <a:endParaRPr lang="en-US" altLang="zh-TW"/>
          </a:p>
          <a:p>
            <a:r>
              <a:rPr lang="zh-TW" altLang="en-US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我們希望從協助解決現場困擾開始</a:t>
            </a:r>
            <a:endParaRPr lang="en-US" altLang="zh-TW"/>
          </a:p>
          <a:p>
            <a:r>
              <a:rPr lang="zh-TW" altLang="en-US"/>
              <a:t>目前現場困擾的是</a:t>
            </a:r>
            <a:endParaRPr lang="en-US" altLang="zh-TW"/>
          </a:p>
          <a:p>
            <a:r>
              <a:rPr lang="zh-TW" altLang="en-US"/>
              <a:t>窯的生產操作需要由後段經查設備</a:t>
            </a:r>
            <a:r>
              <a:rPr lang="en-US" altLang="zh-TW"/>
              <a:t>,</a:t>
            </a:r>
            <a:r>
              <a:rPr lang="zh-TW" altLang="en-US"/>
              <a:t>收率檢查等品質指標作為判斷依據</a:t>
            </a:r>
            <a:endParaRPr lang="en-US" altLang="zh-TW"/>
          </a:p>
          <a:p>
            <a:r>
              <a:rPr lang="zh-TW" altLang="en-US"/>
              <a:t>而這些資訊分散在各工程站</a:t>
            </a:r>
            <a:r>
              <a:rPr lang="en-US" altLang="zh-TW"/>
              <a:t>,</a:t>
            </a:r>
            <a:r>
              <a:rPr lang="zh-TW" altLang="en-US"/>
              <a:t>無法立即掌握</a:t>
            </a:r>
            <a:endParaRPr lang="en-US" altLang="zh-TW"/>
          </a:p>
          <a:p>
            <a:r>
              <a:rPr lang="zh-TW" altLang="en-US"/>
              <a:t>另外正確的欠點情報</a:t>
            </a:r>
            <a:r>
              <a:rPr lang="en-US" altLang="zh-TW"/>
              <a:t>,</a:t>
            </a:r>
            <a:r>
              <a:rPr lang="zh-TW" altLang="en-US"/>
              <a:t>是窯發生問題時最重要的參考依據</a:t>
            </a:r>
            <a:endParaRPr lang="en-US" altLang="zh-TW"/>
          </a:p>
          <a:p>
            <a:r>
              <a:rPr lang="zh-TW" altLang="en-US"/>
              <a:t>但</a:t>
            </a:r>
            <a:r>
              <a:rPr lang="en-US" altLang="zh-TW"/>
              <a:t>,</a:t>
            </a:r>
            <a:r>
              <a:rPr lang="zh-TW" altLang="en-US"/>
              <a:t>很欠點很相似</a:t>
            </a:r>
            <a:r>
              <a:rPr lang="en-US" altLang="zh-TW"/>
              <a:t>,</a:t>
            </a:r>
            <a:r>
              <a:rPr lang="zh-TW" altLang="en-US"/>
              <a:t>無發正確進行判斷</a:t>
            </a:r>
            <a:endParaRPr lang="en-US" altLang="zh-TW"/>
          </a:p>
          <a:p>
            <a:r>
              <a:rPr lang="zh-TW" altLang="en-US"/>
              <a:t>然後</a:t>
            </a:r>
            <a:r>
              <a:rPr lang="en-US" altLang="zh-TW"/>
              <a:t>,</a:t>
            </a:r>
            <a:r>
              <a:rPr lang="zh-TW" altLang="en-US"/>
              <a:t>當發生破裂時所需要投入的人力時間</a:t>
            </a:r>
            <a:r>
              <a:rPr lang="en-US" altLang="zh-TW"/>
              <a:t>,</a:t>
            </a:r>
            <a:r>
              <a:rPr lang="zh-TW" altLang="en-US"/>
              <a:t>是所有窯爐擔當最大的恐懼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71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針對依數據進行決策的方針</a:t>
            </a:r>
            <a:r>
              <a:rPr lang="en-US" altLang="zh-TW"/>
              <a:t>,</a:t>
            </a:r>
            <a:r>
              <a:rPr lang="zh-TW" altLang="en-US"/>
              <a:t>從生產關聯條件中</a:t>
            </a:r>
            <a:r>
              <a:rPr lang="en-US" altLang="zh-TW"/>
              <a:t>,</a:t>
            </a:r>
            <a:r>
              <a:rPr lang="zh-TW" altLang="en-US"/>
              <a:t>擬定出製一部需要的重要情報</a:t>
            </a:r>
            <a:endParaRPr lang="en-US" altLang="zh-TW"/>
          </a:p>
          <a:p>
            <a:r>
              <a:rPr lang="zh-TW" altLang="en-US"/>
              <a:t>其中包含生產所需的</a:t>
            </a:r>
            <a:r>
              <a:rPr lang="en-US" altLang="zh-TW"/>
              <a:t>4M(</a:t>
            </a:r>
            <a:r>
              <a:rPr lang="zh-TW" altLang="en-US"/>
              <a:t>人機料法</a:t>
            </a:r>
            <a:r>
              <a:rPr lang="en-US" altLang="zh-TW"/>
              <a:t>),</a:t>
            </a:r>
            <a:r>
              <a:rPr lang="zh-TW" altLang="en-US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素板生產從原料</a:t>
            </a:r>
            <a:r>
              <a:rPr lang="en-US" altLang="zh-TW"/>
              <a:t>/</a:t>
            </a:r>
            <a:r>
              <a:rPr lang="zh-TW" altLang="en-US"/>
              <a:t>窯</a:t>
            </a:r>
            <a:r>
              <a:rPr lang="en-US" altLang="zh-TW"/>
              <a:t>/HOT</a:t>
            </a:r>
            <a:r>
              <a:rPr lang="zh-TW" altLang="en-US"/>
              <a:t>段到</a:t>
            </a:r>
            <a:r>
              <a:rPr lang="en-US" altLang="zh-TW"/>
              <a:t>COLD</a:t>
            </a:r>
            <a:r>
              <a:rPr lang="zh-TW" altLang="en-US"/>
              <a:t>段</a:t>
            </a:r>
            <a:r>
              <a:rPr lang="en-US" altLang="zh-TW"/>
              <a:t>,</a:t>
            </a:r>
            <a:r>
              <a:rPr lang="zh-TW" altLang="en-US"/>
              <a:t>生產相關資訊分散在各系統中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為收集這些資訊需要透過人員逐項進行收集</a:t>
            </a:r>
            <a:r>
              <a:rPr lang="en-US" altLang="zh-TW"/>
              <a:t>,</a:t>
            </a:r>
            <a:r>
              <a:rPr lang="zh-TW" altLang="en-US"/>
              <a:t>耗時且費力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445EEDB5-A435-4645-B176-C7EA5D280B09}" type="datetime1">
              <a:rPr lang="zh-TW" altLang="en-US"/>
              <a:pPr>
                <a:defRPr/>
              </a:pPr>
              <a:t>2024/9/27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0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4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12" Type="http://schemas.microsoft.com/office/2007/relationships/hdphoto" Target="../media/hdphoto10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microsoft.com/office/2007/relationships/hdphoto" Target="../media/hdphoto9.wdp"/><Relationship Id="rId4" Type="http://schemas.microsoft.com/office/2007/relationships/hdphoto" Target="../media/hdphoto2.wdp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microsoft.com/office/2007/relationships/hdphoto" Target="../media/hdphoto11.wdp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microsoft.com/office/2007/relationships/hdphoto" Target="../media/hdphoto1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55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.emf"/><Relationship Id="rId7" Type="http://schemas.openxmlformats.org/officeDocument/2006/relationships/image" Target="../media/image81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549" y="373703"/>
            <a:ext cx="5298053" cy="535531"/>
          </a:xfrm>
        </p:spPr>
        <p:txBody>
          <a:bodyPr wrap="none">
            <a:spAutoFit/>
          </a:bodyPr>
          <a:lstStyle/>
          <a:p>
            <a:r>
              <a:rPr kumimoji="1" lang="en-US" altLang="zh-TW" sz="32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3200">
                <a:solidFill>
                  <a:schemeClr val="tx1"/>
                </a:solidFill>
                <a:latin typeface="+mj-ea"/>
                <a:ea typeface="+mj-ea"/>
              </a:rPr>
              <a:t>工具活用窯生產</a:t>
            </a:r>
            <a:r>
              <a:rPr lang="zh-TW" altLang="en-US" sz="320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sz="3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655" y="3693042"/>
            <a:ext cx="1102752" cy="1098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B9430DF4-277F-2D27-8D2C-D486958CBA26}"/>
              </a:ext>
            </a:extLst>
          </p:cNvPr>
          <p:cNvGrpSpPr/>
          <p:nvPr/>
        </p:nvGrpSpPr>
        <p:grpSpPr>
          <a:xfrm>
            <a:off x="925430" y="865897"/>
            <a:ext cx="3037131" cy="1605181"/>
            <a:chOff x="2674423" y="1930391"/>
            <a:chExt cx="3335875" cy="186139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BB952F8-5039-1020-F8AD-52071312F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27" t="33477" r="59039" b="39706"/>
            <a:stretch/>
          </p:blipFill>
          <p:spPr>
            <a:xfrm>
              <a:off x="2674423" y="1930391"/>
              <a:ext cx="3335875" cy="186139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D825BE6-7DA6-DE02-B809-7A3CE462BC8A}"/>
                </a:ext>
              </a:extLst>
            </p:cNvPr>
            <p:cNvSpPr/>
            <p:nvPr/>
          </p:nvSpPr>
          <p:spPr>
            <a:xfrm>
              <a:off x="3704095" y="2781946"/>
              <a:ext cx="1108129" cy="255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" name="語音泡泡: 橢圓形 6">
              <a:extLst>
                <a:ext uri="{FF2B5EF4-FFF2-40B4-BE49-F238E27FC236}">
                  <a16:creationId xmlns:a16="http://schemas.microsoft.com/office/drawing/2014/main" id="{A8BC1759-7BCF-76FC-3C23-7409CB0CADC2}"/>
                </a:ext>
              </a:extLst>
            </p:cNvPr>
            <p:cNvSpPr/>
            <p:nvPr/>
          </p:nvSpPr>
          <p:spPr>
            <a:xfrm>
              <a:off x="2782208" y="2027823"/>
              <a:ext cx="1457825" cy="598177"/>
            </a:xfrm>
            <a:prstGeom prst="wedgeEllipseCallout">
              <a:avLst>
                <a:gd name="adj1" fmla="val 13900"/>
                <a:gd name="adj2" fmla="val 6305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" name="語音泡泡: 橢圓形 7">
              <a:extLst>
                <a:ext uri="{FF2B5EF4-FFF2-40B4-BE49-F238E27FC236}">
                  <a16:creationId xmlns:a16="http://schemas.microsoft.com/office/drawing/2014/main" id="{99DACE24-5147-DC35-BE61-F4E2E499D1E6}"/>
                </a:ext>
              </a:extLst>
            </p:cNvPr>
            <p:cNvSpPr/>
            <p:nvPr/>
          </p:nvSpPr>
          <p:spPr>
            <a:xfrm>
              <a:off x="4322597" y="2011273"/>
              <a:ext cx="1387488" cy="643984"/>
            </a:xfrm>
            <a:prstGeom prst="wedgeEllipseCallout">
              <a:avLst>
                <a:gd name="adj1" fmla="val -19099"/>
                <a:gd name="adj2" fmla="val 8162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3164570B-4011-779F-9B03-839224953271}"/>
              </a:ext>
            </a:extLst>
          </p:cNvPr>
          <p:cNvSpPr/>
          <p:nvPr/>
        </p:nvSpPr>
        <p:spPr>
          <a:xfrm>
            <a:off x="907782" y="828553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B78836-6964-855F-EEC7-8C7A6ED1FE6D}"/>
              </a:ext>
            </a:extLst>
          </p:cNvPr>
          <p:cNvSpPr/>
          <p:nvPr/>
        </p:nvSpPr>
        <p:spPr>
          <a:xfrm>
            <a:off x="4210412" y="2728736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4BB7BC-FF16-D130-86A9-95359618DFA5}"/>
              </a:ext>
            </a:extLst>
          </p:cNvPr>
          <p:cNvSpPr txBox="1"/>
          <p:nvPr/>
        </p:nvSpPr>
        <p:spPr>
          <a:xfrm>
            <a:off x="1122328" y="977004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可以放窯品質 圖表嗎</a:t>
            </a:r>
            <a:r>
              <a:rPr kumimoji="1" lang="en-US" altLang="zh-TW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?</a:t>
            </a:r>
            <a:endParaRPr kumimoji="1" lang="zh-TW" altLang="en-US" sz="1200" b="1" i="0" err="1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991593-A74E-A7ED-7728-DE817A175D78}"/>
              </a:ext>
            </a:extLst>
          </p:cNvPr>
          <p:cNvSpPr txBox="1"/>
          <p:nvPr/>
        </p:nvSpPr>
        <p:spPr>
          <a:xfrm>
            <a:off x="832600" y="782543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C9CB9A-34AD-CC86-6F62-AAD39E34E15F}"/>
              </a:ext>
            </a:extLst>
          </p:cNvPr>
          <p:cNvSpPr txBox="1"/>
          <p:nvPr/>
        </p:nvSpPr>
        <p:spPr>
          <a:xfrm>
            <a:off x="4157590" y="802411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200" b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endParaRPr kumimoji="1" lang="zh-TW" altLang="en-US" sz="1200" b="1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3EB976-5C42-E347-B520-F398EC69753A}"/>
              </a:ext>
            </a:extLst>
          </p:cNvPr>
          <p:cNvSpPr txBox="1"/>
          <p:nvPr/>
        </p:nvSpPr>
        <p:spPr>
          <a:xfrm>
            <a:off x="2513615" y="986548"/>
            <a:ext cx="149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目前</a:t>
            </a:r>
            <a:r>
              <a:rPr lang="zh-TW" altLang="en-US" sz="1200" b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窯品質        </a:t>
            </a:r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無法有效分類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61072BB-9429-1538-C9DF-957019A14923}"/>
              </a:ext>
            </a:extLst>
          </p:cNvPr>
          <p:cNvGrpSpPr/>
          <p:nvPr/>
        </p:nvGrpSpPr>
        <p:grpSpPr>
          <a:xfrm>
            <a:off x="4236922" y="882071"/>
            <a:ext cx="3037131" cy="1605181"/>
            <a:chOff x="2674423" y="1930391"/>
            <a:chExt cx="3335875" cy="1861398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933EFD4-74DD-D5F2-C2DA-7756786F8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27" t="33477" r="59039" b="39706"/>
            <a:stretch/>
          </p:blipFill>
          <p:spPr>
            <a:xfrm>
              <a:off x="2674423" y="1930391"/>
              <a:ext cx="3335875" cy="1861398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7F4D198-4C43-E81B-9790-E88B0F4B8C7C}"/>
                </a:ext>
              </a:extLst>
            </p:cNvPr>
            <p:cNvSpPr/>
            <p:nvPr/>
          </p:nvSpPr>
          <p:spPr>
            <a:xfrm>
              <a:off x="3704095" y="2781946"/>
              <a:ext cx="1108129" cy="255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8" name="語音泡泡: 橢圓形 17">
              <a:extLst>
                <a:ext uri="{FF2B5EF4-FFF2-40B4-BE49-F238E27FC236}">
                  <a16:creationId xmlns:a16="http://schemas.microsoft.com/office/drawing/2014/main" id="{717574DF-A52E-86AE-8F61-BFBF6E6D6485}"/>
                </a:ext>
              </a:extLst>
            </p:cNvPr>
            <p:cNvSpPr/>
            <p:nvPr/>
          </p:nvSpPr>
          <p:spPr>
            <a:xfrm>
              <a:off x="2782208" y="2027823"/>
              <a:ext cx="1457825" cy="598177"/>
            </a:xfrm>
            <a:prstGeom prst="wedgeEllipseCallout">
              <a:avLst>
                <a:gd name="adj1" fmla="val 13900"/>
                <a:gd name="adj2" fmla="val 6305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9" name="語音泡泡: 橢圓形 18">
              <a:extLst>
                <a:ext uri="{FF2B5EF4-FFF2-40B4-BE49-F238E27FC236}">
                  <a16:creationId xmlns:a16="http://schemas.microsoft.com/office/drawing/2014/main" id="{2BDA26E5-CFC4-4C35-FB4A-50191913ABF6}"/>
                </a:ext>
              </a:extLst>
            </p:cNvPr>
            <p:cNvSpPr/>
            <p:nvPr/>
          </p:nvSpPr>
          <p:spPr>
            <a:xfrm>
              <a:off x="4322597" y="2011273"/>
              <a:ext cx="1387488" cy="643984"/>
            </a:xfrm>
            <a:prstGeom prst="wedgeEllipseCallout">
              <a:avLst>
                <a:gd name="adj1" fmla="val -19099"/>
                <a:gd name="adj2" fmla="val 8162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BAE4BE-D7E6-A4AA-EC5B-2FFC44985D8D}"/>
              </a:ext>
            </a:extLst>
          </p:cNvPr>
          <p:cNvSpPr txBox="1"/>
          <p:nvPr/>
        </p:nvSpPr>
        <p:spPr>
          <a:xfrm>
            <a:off x="4433820" y="993178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開發新的</a:t>
            </a:r>
            <a:r>
              <a:rPr kumimoji="1" lang="en-US" altLang="zh-TW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br>
              <a:rPr kumimoji="1" lang="en-US" altLang="zh-TW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呢</a:t>
            </a:r>
            <a:r>
              <a:rPr kumimoji="1" lang="en-US" altLang="zh-TW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?</a:t>
            </a:r>
            <a:endParaRPr kumimoji="1" lang="zh-TW" altLang="en-US" sz="1200" b="1" i="0" err="1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EE907D-F9A5-A0F6-2372-3EAB61472161}"/>
              </a:ext>
            </a:extLst>
          </p:cNvPr>
          <p:cNvSpPr txBox="1"/>
          <p:nvPr/>
        </p:nvSpPr>
        <p:spPr>
          <a:xfrm>
            <a:off x="5876660" y="993178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沒有人可以</a:t>
            </a:r>
            <a:br>
              <a:rPr kumimoji="1" lang="en-US" altLang="zh-TW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協助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9D4A05A-B71A-CE97-4087-BD13F4E0D089}"/>
              </a:ext>
            </a:extLst>
          </p:cNvPr>
          <p:cNvSpPr/>
          <p:nvPr/>
        </p:nvSpPr>
        <p:spPr>
          <a:xfrm>
            <a:off x="4210412" y="828553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377C7E58-1FA7-CFCE-0D1A-C5DB37A3E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7" t="33477" r="59039" b="39706"/>
          <a:stretch/>
        </p:blipFill>
        <p:spPr>
          <a:xfrm>
            <a:off x="846876" y="2715956"/>
            <a:ext cx="3068088" cy="1605181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BE457A96-B8DD-315C-5DC7-29E00EB7AA6C}"/>
              </a:ext>
            </a:extLst>
          </p:cNvPr>
          <p:cNvSpPr/>
          <p:nvPr/>
        </p:nvSpPr>
        <p:spPr>
          <a:xfrm>
            <a:off x="1784336" y="3450296"/>
            <a:ext cx="1008891" cy="22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3" name="語音泡泡: 橢圓形 32">
            <a:extLst>
              <a:ext uri="{FF2B5EF4-FFF2-40B4-BE49-F238E27FC236}">
                <a16:creationId xmlns:a16="http://schemas.microsoft.com/office/drawing/2014/main" id="{1BC70DDE-1EEE-E8DA-5CE1-2D85999F4E12}"/>
              </a:ext>
            </a:extLst>
          </p:cNvPr>
          <p:cNvSpPr/>
          <p:nvPr/>
        </p:nvSpPr>
        <p:spPr>
          <a:xfrm>
            <a:off x="945008" y="2799977"/>
            <a:ext cx="1327270" cy="515839"/>
          </a:xfrm>
          <a:prstGeom prst="wedgeEllipseCallout">
            <a:avLst>
              <a:gd name="adj1" fmla="val 16196"/>
              <a:gd name="adj2" fmla="val 7339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4" name="語音泡泡: 橢圓形 33">
            <a:extLst>
              <a:ext uri="{FF2B5EF4-FFF2-40B4-BE49-F238E27FC236}">
                <a16:creationId xmlns:a16="http://schemas.microsoft.com/office/drawing/2014/main" id="{85332978-7C0B-405F-FBEB-411EB2A2A214}"/>
              </a:ext>
            </a:extLst>
          </p:cNvPr>
          <p:cNvSpPr/>
          <p:nvPr/>
        </p:nvSpPr>
        <p:spPr>
          <a:xfrm>
            <a:off x="2347448" y="2785705"/>
            <a:ext cx="1263232" cy="555341"/>
          </a:xfrm>
          <a:prstGeom prst="wedgeEllipseCallout">
            <a:avLst>
              <a:gd name="adj1" fmla="val -19099"/>
              <a:gd name="adj2" fmla="val 8162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BA5A967-4E4B-BBA3-37CE-DD0545692570}"/>
              </a:ext>
            </a:extLst>
          </p:cNvPr>
          <p:cNvSpPr txBox="1"/>
          <p:nvPr/>
        </p:nvSpPr>
        <p:spPr>
          <a:xfrm>
            <a:off x="1089829" y="2812316"/>
            <a:ext cx="119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我可以教你    分辨</a:t>
            </a:r>
            <a:r>
              <a:rPr kumimoji="1" lang="en-US" altLang="zh-TW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B801EA2-AF38-AFC9-8536-1C70E6FAC0B3}"/>
              </a:ext>
            </a:extLst>
          </p:cNvPr>
          <p:cNvSpPr txBox="1"/>
          <p:nvPr/>
        </p:nvSpPr>
        <p:spPr>
          <a:xfrm>
            <a:off x="2463881" y="2830856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我們試著挑戰</a:t>
            </a:r>
            <a:endParaRPr kumimoji="1" lang="en-US" altLang="zh-TW" sz="1200" b="1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200" b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開發品質</a:t>
            </a:r>
            <a:r>
              <a:rPr lang="en-US" altLang="zh-TW" sz="1200" b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endParaRPr kumimoji="1" lang="zh-TW" altLang="en-US" sz="1200" b="1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6153CB0-1DD6-7ACC-D532-1699FF52E957}"/>
              </a:ext>
            </a:extLst>
          </p:cNvPr>
          <p:cNvSpPr/>
          <p:nvPr/>
        </p:nvSpPr>
        <p:spPr>
          <a:xfrm>
            <a:off x="907782" y="2707299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3484453-64A8-D1B1-576E-49D9327CE864}"/>
              </a:ext>
            </a:extLst>
          </p:cNvPr>
          <p:cNvSpPr txBox="1"/>
          <p:nvPr/>
        </p:nvSpPr>
        <p:spPr>
          <a:xfrm>
            <a:off x="4186456" y="799479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200" b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endParaRPr kumimoji="1" lang="zh-TW" altLang="en-US" sz="1200" b="1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9E73E85-0482-7E0B-EAF3-1694633E1B72}"/>
              </a:ext>
            </a:extLst>
          </p:cNvPr>
          <p:cNvSpPr txBox="1"/>
          <p:nvPr/>
        </p:nvSpPr>
        <p:spPr>
          <a:xfrm>
            <a:off x="858762" y="2682129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852AD8B-EF6E-9C2C-DBE1-85D86EA2458D}"/>
              </a:ext>
            </a:extLst>
          </p:cNvPr>
          <p:cNvSpPr txBox="1"/>
          <p:nvPr/>
        </p:nvSpPr>
        <p:spPr>
          <a:xfrm>
            <a:off x="4176690" y="2712913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200" b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④</a:t>
            </a:r>
            <a:endParaRPr kumimoji="1" lang="zh-TW" altLang="en-US" sz="1200" b="1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399E9017-C700-7C0A-3F60-6A00A1E20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00"/>
          <a:stretch/>
        </p:blipFill>
        <p:spPr>
          <a:xfrm>
            <a:off x="4666004" y="3079710"/>
            <a:ext cx="1815145" cy="1292818"/>
          </a:xfrm>
          <a:prstGeom prst="rect">
            <a:avLst/>
          </a:prstGeom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D9FC5B51-778F-2DA5-D8D8-B4E8F5137080}"/>
              </a:ext>
            </a:extLst>
          </p:cNvPr>
          <p:cNvSpPr txBox="1"/>
          <p:nvPr/>
        </p:nvSpPr>
        <p:spPr>
          <a:xfrm>
            <a:off x="4650586" y="2756141"/>
            <a:ext cx="200805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跨部門合作開發</a:t>
            </a:r>
          </a:p>
        </p:txBody>
      </p: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07695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ADT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-1614958" y="2068869"/>
            <a:ext cx="171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lang="en-US" altLang="zh-TW" sz="1400" b="1" i="0">
              <a:solidFill>
                <a:srgbClr val="1A1A1A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zh-TW" altLang="en-US" sz="1400" b="1" i="0">
                <a:solidFill>
                  <a:srgbClr val="1A1A1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巨大泡</a:t>
            </a:r>
            <a:endParaRPr kumimoji="1" lang="zh-TW" altLang="en-US" sz="1400" b="1" i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B0A416-03F4-68A1-4B2C-55EDDEC0D9B3}"/>
              </a:ext>
            </a:extLst>
          </p:cNvPr>
          <p:cNvSpPr txBox="1"/>
          <p:nvPr/>
        </p:nvSpPr>
        <p:spPr>
          <a:xfrm>
            <a:off x="114185" y="784559"/>
            <a:ext cx="377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利用檢查機欠點分類技術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開發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品質監</a:t>
            </a:r>
            <a:r>
              <a:rPr lang="zh-TW" altLang="en-US" sz="16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視參數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並可視化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42FD34-FB17-DD66-8088-A80FA986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" y="1612226"/>
            <a:ext cx="2873153" cy="27647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183D07-E761-A35C-B256-CF5222F08E05}"/>
              </a:ext>
            </a:extLst>
          </p:cNvPr>
          <p:cNvSpPr/>
          <p:nvPr/>
        </p:nvSpPr>
        <p:spPr>
          <a:xfrm>
            <a:off x="3965950" y="764426"/>
            <a:ext cx="2873153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7D1A70C-E17E-E26B-87FF-2924334554AC}"/>
              </a:ext>
            </a:extLst>
          </p:cNvPr>
          <p:cNvSpPr/>
          <p:nvPr/>
        </p:nvSpPr>
        <p:spPr>
          <a:xfrm>
            <a:off x="4164021" y="961032"/>
            <a:ext cx="2576550" cy="1671016"/>
          </a:xfrm>
          <a:prstGeom prst="wedgeRectCallout">
            <a:avLst>
              <a:gd name="adj1" fmla="val -71952"/>
              <a:gd name="adj2" fmla="val -20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12458C-92FA-D18F-4CE1-2046FC9E395A}"/>
              </a:ext>
            </a:extLst>
          </p:cNvPr>
          <p:cNvSpPr txBox="1"/>
          <p:nvPr/>
        </p:nvSpPr>
        <p:spPr>
          <a:xfrm>
            <a:off x="4402860" y="956551"/>
            <a:ext cx="2874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欠點分類技術</a:t>
            </a:r>
            <a:r>
              <a:rPr kumimoji="1" lang="en-US" altLang="zh-TW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8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endParaRPr kumimoji="1" lang="zh-TW" altLang="en-US" sz="1800" b="0" i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" name="圖片 29" descr="一張含有 文字, 螢幕擷取畫面, 計算機, 設計 的圖片&#10;&#10;自動產生的描述">
            <a:extLst>
              <a:ext uri="{FF2B5EF4-FFF2-40B4-BE49-F238E27FC236}">
                <a16:creationId xmlns:a16="http://schemas.microsoft.com/office/drawing/2014/main" id="{7F15D653-0375-46D9-22C9-7D6009A4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5" t="33406" r="11032" b="44465"/>
          <a:stretch/>
        </p:blipFill>
        <p:spPr>
          <a:xfrm>
            <a:off x="5747685" y="1605021"/>
            <a:ext cx="789397" cy="7524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4609751-CD12-1AA5-6575-70555D1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564" y="1391284"/>
            <a:ext cx="1359762" cy="112210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F068586-86F9-A10C-BBF2-2A875B4B3732}"/>
              </a:ext>
            </a:extLst>
          </p:cNvPr>
          <p:cNvSpPr/>
          <p:nvPr/>
        </p:nvSpPr>
        <p:spPr>
          <a:xfrm>
            <a:off x="6813919" y="2357504"/>
            <a:ext cx="478735" cy="807727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444913-8307-352B-D890-8AA5CCC6AA3D}"/>
              </a:ext>
            </a:extLst>
          </p:cNvPr>
          <p:cNvSpPr/>
          <p:nvPr/>
        </p:nvSpPr>
        <p:spPr>
          <a:xfrm>
            <a:off x="7275070" y="764426"/>
            <a:ext cx="1633371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E7C17EC-D6C6-EB3B-BA74-C9007CBDF8E3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623" r="18965"/>
          <a:stretch/>
        </p:blipFill>
        <p:spPr>
          <a:xfrm>
            <a:off x="7308407" y="1332202"/>
            <a:ext cx="1506465" cy="3044784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CD1949C-469C-5185-CAE0-DA3C0DBA2587}"/>
              </a:ext>
            </a:extLst>
          </p:cNvPr>
          <p:cNvSpPr txBox="1"/>
          <p:nvPr/>
        </p:nvSpPr>
        <p:spPr>
          <a:xfrm>
            <a:off x="7607613" y="920113"/>
            <a:ext cx="968284" cy="338554"/>
          </a:xfrm>
          <a:prstGeom prst="rect">
            <a:avLst/>
          </a:prstGeom>
          <a:solidFill>
            <a:srgbClr val="00006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i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可視化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637539" y="4567531"/>
            <a:ext cx="58083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T.S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PT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C-ZOP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、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SCAR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刮傷等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7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類欠點資訊已可視化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0368592-452E-AF64-A133-32654B34301F}"/>
              </a:ext>
            </a:extLst>
          </p:cNvPr>
          <p:cNvGrpSpPr/>
          <p:nvPr/>
        </p:nvGrpSpPr>
        <p:grpSpPr>
          <a:xfrm>
            <a:off x="1340930" y="4667753"/>
            <a:ext cx="279585" cy="168890"/>
            <a:chOff x="1114871" y="4458058"/>
            <a:chExt cx="438179" cy="264693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D5B5B2D-2A4B-34BA-1E83-8F9F7728D84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FA70B6CC-D5C4-3F02-B08A-08A3B8FBA3CC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86DDCC1-6C19-3E9B-B703-66EC62A4A4A2}"/>
              </a:ext>
            </a:extLst>
          </p:cNvPr>
          <p:cNvGrpSpPr/>
          <p:nvPr/>
        </p:nvGrpSpPr>
        <p:grpSpPr>
          <a:xfrm flipH="1">
            <a:off x="7366668" y="4667752"/>
            <a:ext cx="279586" cy="168889"/>
            <a:chOff x="1114871" y="4458058"/>
            <a:chExt cx="438183" cy="264693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28423FC-7DC3-26CE-FCFD-538294D9ECE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5FEAC217-B5FC-59A6-91E5-27641374269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C3CA96-857B-B4BA-FFEB-3A8A8F783D25}"/>
              </a:ext>
            </a:extLst>
          </p:cNvPr>
          <p:cNvSpPr txBox="1"/>
          <p:nvPr/>
        </p:nvSpPr>
        <p:spPr>
          <a:xfrm>
            <a:off x="669799" y="1796540"/>
            <a:ext cx="96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檢查機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5F82270-1500-539B-5992-665F0DCE82A5}"/>
              </a:ext>
            </a:extLst>
          </p:cNvPr>
          <p:cNvSpPr txBox="1"/>
          <p:nvPr/>
        </p:nvSpPr>
        <p:spPr>
          <a:xfrm>
            <a:off x="3041199" y="1374688"/>
            <a:ext cx="483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kumimoji="1" lang="zh-TW" altLang="en-US" sz="1600" b="1" i="0">
              <a:solidFill>
                <a:srgbClr val="000066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7E472-9992-1293-2AEE-B3516049F4DA}"/>
              </a:ext>
            </a:extLst>
          </p:cNvPr>
          <p:cNvGrpSpPr/>
          <p:nvPr/>
        </p:nvGrpSpPr>
        <p:grpSpPr>
          <a:xfrm>
            <a:off x="4044568" y="2575837"/>
            <a:ext cx="2732677" cy="1821515"/>
            <a:chOff x="4083066" y="2598038"/>
            <a:chExt cx="2732677" cy="1821515"/>
          </a:xfrm>
        </p:grpSpPr>
        <p:pic>
          <p:nvPicPr>
            <p:cNvPr id="17" name="圖片 16" descr="一張含有 文字, 螢幕擷取畫面, 計算機, 設計 的圖片&#10;&#10;自動產生的描述">
              <a:extLst>
                <a:ext uri="{FF2B5EF4-FFF2-40B4-BE49-F238E27FC236}">
                  <a16:creationId xmlns:a16="http://schemas.microsoft.com/office/drawing/2014/main" id="{92C1B5B4-84FE-71BE-EAFB-F24BEAE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07" t="56247" r="10766" b="6538"/>
            <a:stretch/>
          </p:blipFill>
          <p:spPr>
            <a:xfrm>
              <a:off x="4083066" y="2598038"/>
              <a:ext cx="2732677" cy="1821515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91BAF6-27FF-D91C-0F42-6E1185C9B759}"/>
                </a:ext>
              </a:extLst>
            </p:cNvPr>
            <p:cNvGrpSpPr/>
            <p:nvPr/>
          </p:nvGrpSpPr>
          <p:grpSpPr>
            <a:xfrm>
              <a:off x="6050081" y="3017276"/>
              <a:ext cx="620477" cy="246221"/>
              <a:chOff x="6050081" y="3017276"/>
              <a:chExt cx="620477" cy="246221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503C440-5D7D-72F9-7668-56D432C57D52}"/>
                  </a:ext>
                </a:extLst>
              </p:cNvPr>
              <p:cNvSpPr/>
              <p:nvPr/>
            </p:nvSpPr>
            <p:spPr>
              <a:xfrm>
                <a:off x="6050081" y="3042120"/>
                <a:ext cx="620477" cy="191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14A54B4-4084-F622-2CD4-45C852C168F9}"/>
                  </a:ext>
                </a:extLst>
              </p:cNvPr>
              <p:cNvSpPr txBox="1"/>
              <p:nvPr/>
            </p:nvSpPr>
            <p:spPr>
              <a:xfrm>
                <a:off x="6180882" y="3017276"/>
                <a:ext cx="374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TW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PT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A4AC25-6C00-C2B0-6B63-A7ACAA6457D1}"/>
                </a:ext>
              </a:extLst>
            </p:cNvPr>
            <p:cNvGrpSpPr/>
            <p:nvPr/>
          </p:nvGrpSpPr>
          <p:grpSpPr>
            <a:xfrm>
              <a:off x="5126107" y="3012859"/>
              <a:ext cx="620477" cy="246221"/>
              <a:chOff x="5110055" y="3032496"/>
              <a:chExt cx="620477" cy="246221"/>
            </a:xfrm>
          </p:grpSpPr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7B2AD55-67F7-A61F-4C40-DBC6A7ECF61B}"/>
                  </a:ext>
                </a:extLst>
              </p:cNvPr>
              <p:cNvSpPr/>
              <p:nvPr/>
            </p:nvSpPr>
            <p:spPr>
              <a:xfrm>
                <a:off x="5110055" y="3065146"/>
                <a:ext cx="620477" cy="191142"/>
              </a:xfrm>
              <a:prstGeom prst="roundRect">
                <a:avLst/>
              </a:prstGeom>
              <a:solidFill>
                <a:srgbClr val="00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BE156FF-7229-75E5-19AD-2F52162469E8}"/>
                  </a:ext>
                </a:extLst>
              </p:cNvPr>
              <p:cNvSpPr txBox="1"/>
              <p:nvPr/>
            </p:nvSpPr>
            <p:spPr>
              <a:xfrm>
                <a:off x="5215226" y="3032496"/>
                <a:ext cx="42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ja-JP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キズ</a:t>
                </a:r>
                <a:endParaRPr kumimoji="1" lang="zh-TW" altLang="en-US" sz="1000" b="1" i="0" err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0768A72-C859-B8D0-9D57-C3AA24216E9E}"/>
                </a:ext>
              </a:extLst>
            </p:cNvPr>
            <p:cNvGrpSpPr/>
            <p:nvPr/>
          </p:nvGrpSpPr>
          <p:grpSpPr>
            <a:xfrm>
              <a:off x="4196538" y="3012858"/>
              <a:ext cx="627078" cy="246221"/>
              <a:chOff x="4195532" y="3033614"/>
              <a:chExt cx="627078" cy="246221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6E8A4FCF-051F-9F3A-B805-0DBC417DABF9}"/>
                  </a:ext>
                </a:extLst>
              </p:cNvPr>
              <p:cNvSpPr/>
              <p:nvPr/>
            </p:nvSpPr>
            <p:spPr>
              <a:xfrm>
                <a:off x="4195532" y="3062300"/>
                <a:ext cx="606990" cy="18885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B64A740-D0C5-E667-DFB4-7EAB15D3D742}"/>
                  </a:ext>
                </a:extLst>
              </p:cNvPr>
              <p:cNvSpPr txBox="1"/>
              <p:nvPr/>
            </p:nvSpPr>
            <p:spPr>
              <a:xfrm>
                <a:off x="4279004" y="3033614"/>
                <a:ext cx="5436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TW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異物</a:t>
                </a:r>
              </a:p>
            </p:txBody>
          </p:sp>
        </p:grp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03E910-8EDD-37A0-F014-C8DB8BA1BF34}"/>
              </a:ext>
            </a:extLst>
          </p:cNvPr>
          <p:cNvSpPr txBox="1"/>
          <p:nvPr/>
        </p:nvSpPr>
        <p:spPr>
          <a:xfrm>
            <a:off x="1727014" y="3779707"/>
            <a:ext cx="311224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這裡要有本社不協助</a:t>
            </a:r>
            <a:r>
              <a:rPr kumimoji="1" lang="en-US" altLang="zh-TW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,ADT</a:t>
            </a:r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自行開發的抱怨文</a:t>
            </a:r>
          </a:p>
        </p:txBody>
      </p: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TOM3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精查後，</a:t>
              </a:r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MAP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分佈散亂無章，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品質變化無法及時有效性的判斷。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因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檢查機機能關係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針對微小畫像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無法有效分類，造成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品質對應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判斷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上的難度提升。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在微小欠點中，有區分為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OK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及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欠點，而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欠點就是品質指標的重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要參考依據。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3E8816-7D11-7307-A28F-EBD30A92016C}"/>
              </a:ext>
            </a:extLst>
          </p:cNvPr>
          <p:cNvSpPr txBox="1"/>
          <p:nvPr/>
        </p:nvSpPr>
        <p:spPr>
          <a:xfrm>
            <a:off x="136235" y="713621"/>
            <a:ext cx="47904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7</a:t>
            </a:r>
            <a:r>
              <a:rPr lang="zh-TW" altLang="en-US" sz="14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類欠點資訊中其中</a:t>
            </a:r>
            <a:r>
              <a:rPr lang="en-US" altLang="zh-TW" sz="14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2</a:t>
            </a:r>
            <a:r>
              <a:rPr lang="zh-TW" altLang="en-US" sz="14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類用</a:t>
            </a:r>
            <a:r>
              <a:rPr lang="en-US" altLang="zh-TW" sz="14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GATE</a:t>
            </a:r>
            <a:r>
              <a:rPr lang="zh-TW" altLang="en-US" sz="14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技術分類正確率不高</a:t>
            </a:r>
            <a:r>
              <a:rPr lang="en-US" altLang="zh-TW" sz="14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,</a:t>
            </a:r>
          </a:p>
          <a:p>
            <a:pPr algn="ctr"/>
            <a:r>
              <a:rPr lang="zh-TW" altLang="en-US" sz="14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圖形如下沒有參考價值</a:t>
            </a:r>
            <a:r>
              <a:rPr lang="en-US" altLang="zh-TW" sz="14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!</a:t>
            </a:r>
            <a:br>
              <a:rPr lang="en-US" altLang="zh-TW" sz="14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</a:br>
            <a:endParaRPr kumimoji="1" lang="en-US" altLang="ja-JP" sz="1400" b="1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603953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司令塔構築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Part2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03132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即時情報收集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82" y="4562461"/>
            <a:ext cx="634019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53566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310849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ja-JP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2980387" cy="1468013"/>
            <a:chOff x="281496" y="920479"/>
            <a:chExt cx="2980387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692223" y="920479"/>
              <a:ext cx="15696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endParaRPr lang="en-US" altLang="zh-TW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82116" y="830592"/>
            <a:ext cx="3278462" cy="1464034"/>
            <a:chOff x="5882116" y="898875"/>
            <a:chExt cx="3278462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82116" y="898875"/>
              <a:ext cx="32784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①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5947803" y="2781319"/>
            <a:ext cx="3208641" cy="1677980"/>
            <a:chOff x="288934" y="2781319"/>
            <a:chExt cx="3208641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387773" y="2781319"/>
              <a:ext cx="31098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zh-TW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品質欠點 狀況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②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288682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2485192"/>
            <a:ext cx="2384540" cy="903137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316831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2" y="3470048"/>
            <a:ext cx="2376923" cy="1087142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210525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979256" y="4562461"/>
            <a:ext cx="31854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如同地震警報一般的事前預知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DD6AA0-8457-6EFB-4D28-CEF6AD202D3C}"/>
              </a:ext>
            </a:extLst>
          </p:cNvPr>
          <p:cNvSpPr txBox="1"/>
          <p:nvPr/>
        </p:nvSpPr>
        <p:spPr>
          <a:xfrm>
            <a:off x="239226" y="874773"/>
            <a:ext cx="44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8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1800">
                <a:latin typeface="+mj-ea"/>
                <a:ea typeface="+mj-ea"/>
              </a:rPr>
              <a:t>發生造成的困擾及原因</a:t>
            </a:r>
            <a:r>
              <a:rPr lang="en-US" altLang="zh-TW" sz="1800">
                <a:latin typeface="+mj-ea"/>
                <a:ea typeface="+mj-ea"/>
              </a:rPr>
              <a:t>=&gt;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4A64C83A-218B-8BBD-93BE-2610352E68FF}"/>
              </a:ext>
            </a:extLst>
          </p:cNvPr>
          <p:cNvSpPr txBox="1">
            <a:spLocks/>
          </p:cNvSpPr>
          <p:nvPr/>
        </p:nvSpPr>
        <p:spPr>
          <a:xfrm>
            <a:off x="4873679" y="1394833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COLD</a:t>
            </a:r>
            <a:endParaRPr lang="ja-JP" altLang="en-US" sz="2000" b="1" i="1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7C33271-B1EF-E75A-34B0-D3322BD0AA9A}"/>
              </a:ext>
            </a:extLst>
          </p:cNvPr>
          <p:cNvSpPr txBox="1">
            <a:spLocks/>
          </p:cNvSpPr>
          <p:nvPr/>
        </p:nvSpPr>
        <p:spPr>
          <a:xfrm>
            <a:off x="2604960" y="1326301"/>
            <a:ext cx="790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rgbClr val="FF6600"/>
                </a:solidFill>
                <a:latin typeface="+mj-lt"/>
                <a:ea typeface="+mj-ea"/>
              </a:rPr>
              <a:t>HOT</a:t>
            </a:r>
            <a:endParaRPr lang="ja-JP" altLang="en-US" sz="2000" b="1" i="1">
              <a:solidFill>
                <a:srgbClr val="FF6600"/>
              </a:solidFill>
              <a:latin typeface="+mj-lt"/>
              <a:ea typeface="+mj-ea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8E21343-28ED-AF69-FBEC-F0982AA6E949}"/>
              </a:ext>
            </a:extLst>
          </p:cNvPr>
          <p:cNvGrpSpPr>
            <a:grpSpLocks/>
          </p:cNvGrpSpPr>
          <p:nvPr/>
        </p:nvGrpSpPr>
        <p:grpSpPr>
          <a:xfrm>
            <a:off x="-97670" y="2160387"/>
            <a:ext cx="9661452" cy="632359"/>
            <a:chOff x="-163033" y="2231414"/>
            <a:chExt cx="9519684" cy="680671"/>
          </a:xfrm>
        </p:grpSpPr>
        <p:sp>
          <p:nvSpPr>
            <p:cNvPr id="28" name="平行四邊形 27">
              <a:extLst>
                <a:ext uri="{FF2B5EF4-FFF2-40B4-BE49-F238E27FC236}">
                  <a16:creationId xmlns:a16="http://schemas.microsoft.com/office/drawing/2014/main" id="{9166DA93-C372-E754-56FF-8BE0CB35EDD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9" name="平行四邊形 28">
              <a:extLst>
                <a:ext uri="{FF2B5EF4-FFF2-40B4-BE49-F238E27FC236}">
                  <a16:creationId xmlns:a16="http://schemas.microsoft.com/office/drawing/2014/main" id="{8C154177-3D3B-9FFC-A275-EDEB3877101D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0" name="平行四邊形 29">
              <a:extLst>
                <a:ext uri="{FF2B5EF4-FFF2-40B4-BE49-F238E27FC236}">
                  <a16:creationId xmlns:a16="http://schemas.microsoft.com/office/drawing/2014/main" id="{E7E646B4-3E71-70DC-7A42-A9C8592E2D3A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F6CB756A-ACE3-E538-7938-E18BAD79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3" y="2131422"/>
            <a:ext cx="9144000" cy="680670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4F8DD730-F4D1-0538-1DCD-CB2ACD72BDCD}"/>
              </a:ext>
            </a:extLst>
          </p:cNvPr>
          <p:cNvSpPr>
            <a:spLocks/>
          </p:cNvSpPr>
          <p:nvPr/>
        </p:nvSpPr>
        <p:spPr>
          <a:xfrm>
            <a:off x="2352960" y="2306225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7E0903AA-9689-68D4-D7D9-9E050207B456}"/>
              </a:ext>
            </a:extLst>
          </p:cNvPr>
          <p:cNvSpPr>
            <a:spLocks/>
          </p:cNvSpPr>
          <p:nvPr/>
        </p:nvSpPr>
        <p:spPr>
          <a:xfrm>
            <a:off x="4417693" y="2369257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D2FF36C-555B-BFF6-74C9-B1BCABCF395E}"/>
              </a:ext>
            </a:extLst>
          </p:cNvPr>
          <p:cNvSpPr txBox="1"/>
          <p:nvPr/>
        </p:nvSpPr>
        <p:spPr>
          <a:xfrm>
            <a:off x="4832571" y="1823908"/>
            <a:ext cx="2159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400"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板質造成的</a:t>
            </a:r>
            <a:r>
              <a:rPr lang="ja-JP" altLang="en-US" sz="1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endParaRPr lang="en-US" altLang="zh-TW" sz="1400"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106AC230-38B6-6F4C-0DF9-FD434D28CEB2}"/>
              </a:ext>
            </a:extLst>
          </p:cNvPr>
          <p:cNvSpPr txBox="1"/>
          <p:nvPr/>
        </p:nvSpPr>
        <p:spPr>
          <a:xfrm>
            <a:off x="2459360" y="1830597"/>
            <a:ext cx="1536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zh-TW" altLang="en-US" sz="1400" b="0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rPr>
              <a:t>泡起因的破裂</a:t>
            </a:r>
            <a:endParaRPr kumimoji="1" lang="zh-TW" altLang="en-US" sz="14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978FDB-5580-3C9D-D70F-C4C053433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640" y="2274891"/>
            <a:ext cx="2740640" cy="226822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027E289-0A9E-30BD-1FDE-D398AFB2E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540" y="2259893"/>
            <a:ext cx="2769842" cy="227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HOT</a:t>
            </a:r>
            <a:r>
              <a:rPr lang="zh-TW" altLang="en-US"/>
              <a:t> </a:t>
            </a:r>
            <a:r>
              <a:rPr lang="ja-JP" altLang="en-US"/>
              <a:t>の割れ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DCBB06-5A62-0E90-B6B8-DD72871C5AE4}"/>
              </a:ext>
            </a:extLst>
          </p:cNvPr>
          <p:cNvSpPr txBox="1"/>
          <p:nvPr/>
        </p:nvSpPr>
        <p:spPr>
          <a:xfrm>
            <a:off x="569342" y="1302589"/>
            <a:ext cx="371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巨大泡造成的</a:t>
            </a:r>
            <a:r>
              <a:rPr lang="ja-JP" altLang="en-US" sz="3200"/>
              <a:t>割れ</a:t>
            </a:r>
            <a:r>
              <a:rPr lang="zh-TW" altLang="en-US" sz="3200"/>
              <a:t>機制</a:t>
            </a:r>
            <a:endParaRPr lang="en-US" altLang="zh-TW" sz="3200"/>
          </a:p>
          <a:p>
            <a:pPr algn="l"/>
            <a:r>
              <a:rPr kumimoji="1" lang="zh-TW" altLang="en-US" sz="32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巨大泡的發現及對應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C7E839-77A5-C061-6C5A-821EF93220A4}"/>
              </a:ext>
            </a:extLst>
          </p:cNvPr>
          <p:cNvSpPr/>
          <p:nvPr/>
        </p:nvSpPr>
        <p:spPr>
          <a:xfrm>
            <a:off x="5327184" y="1025590"/>
            <a:ext cx="4201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1】</a:t>
            </a:r>
            <a:endParaRPr lang="en-US" altLang="zh-TW" sz="1600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400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プログラムを開発</a:t>
            </a:r>
            <a:br>
              <a:rPr lang="en-US" altLang="ja-JP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巨大泡位置大小及趨勢</a:t>
            </a:r>
            <a:r>
              <a:rPr lang="en-US" altLang="zh-TW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MAP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</a:t>
            </a:r>
            <a:endParaRPr lang="en-US" altLang="ja-JP" sz="140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02C81-780D-64BB-7FDD-96989913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184" y="1741109"/>
            <a:ext cx="3237004" cy="2430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EB8887-CADD-85B7-D36C-E4730112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63" y="2872249"/>
            <a:ext cx="2610305" cy="18847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87755F1-990E-500B-6549-04F9755CC38E}"/>
              </a:ext>
            </a:extLst>
          </p:cNvPr>
          <p:cNvSpPr/>
          <p:nvPr/>
        </p:nvSpPr>
        <p:spPr>
          <a:xfrm>
            <a:off x="947021" y="2862438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1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223126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317974" y="1117438"/>
              <a:ext cx="508049" cy="3764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 </a:t>
              </a:r>
              <a:r>
                <a:rPr kumimoji="1" lang="en-US" altLang="zh-TW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433077" cy="4247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90335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01314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563650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872458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1864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活用</a:t>
            </a:r>
            <a:r>
              <a:rPr lang="en-US" altLang="zh-TW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まとめ</a:t>
            </a:r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8F8F645-ED83-1C1E-F067-A54C59CB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08" y="929780"/>
            <a:ext cx="1192987" cy="11945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43F9F09-D537-CD34-65F8-FE46C0E9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4" y="1951928"/>
            <a:ext cx="1633015" cy="162666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DF616D0-AF0F-8AF4-EDEE-62CB3C27E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"/>
          <a:stretch/>
        </p:blipFill>
        <p:spPr>
          <a:xfrm>
            <a:off x="2957623" y="2877886"/>
            <a:ext cx="1192987" cy="12192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316588-7D94-D573-0813-51DBD4BDAB41}"/>
              </a:ext>
            </a:extLst>
          </p:cNvPr>
          <p:cNvSpPr txBox="1"/>
          <p:nvPr/>
        </p:nvSpPr>
        <p:spPr>
          <a:xfrm>
            <a:off x="4392618" y="1091264"/>
            <a:ext cx="4178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設備</a:t>
            </a:r>
            <a:r>
              <a:rPr lang="en-US" altLang="zh-TW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品質異常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起因の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LOSS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削減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(GATE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　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VER UP)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割れ警報、</a:t>
            </a:r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C5F818-7232-2A25-CC9B-96F75BDB0C64}"/>
              </a:ext>
            </a:extLst>
          </p:cNvPr>
          <p:cNvSpPr txBox="1"/>
          <p:nvPr/>
        </p:nvSpPr>
        <p:spPr>
          <a:xfrm>
            <a:off x="4392618" y="2896845"/>
            <a:ext cx="3954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作業時間減らす定例作業時間 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120Hr/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月を削減</a:t>
            </a:r>
            <a:endParaRPr kumimoji="1" lang="en-US" altLang="ja-JP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異常事前預知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突發異常減少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システム開発自作による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人財育成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836D20-D013-8FF7-9FE7-CCED55710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64" t="7847" r="15542" b="51136"/>
          <a:stretch/>
        </p:blipFill>
        <p:spPr>
          <a:xfrm>
            <a:off x="248008" y="1033799"/>
            <a:ext cx="1014207" cy="6910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261526-DBA7-6C5F-8E51-28383DCE34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46" t="6285" r="28540"/>
          <a:stretch/>
        </p:blipFill>
        <p:spPr>
          <a:xfrm>
            <a:off x="1389326" y="1015541"/>
            <a:ext cx="1192987" cy="69108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C6741B3-8433-E4F7-50A6-57B41EB5B848}"/>
              </a:ext>
            </a:extLst>
          </p:cNvPr>
          <p:cNvGrpSpPr/>
          <p:nvPr/>
        </p:nvGrpSpPr>
        <p:grpSpPr>
          <a:xfrm>
            <a:off x="410465" y="3823904"/>
            <a:ext cx="1871932" cy="773642"/>
            <a:chOff x="572819" y="3842162"/>
            <a:chExt cx="1871932" cy="77364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8D8C191-3FCB-C127-CC72-448DC5259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96" t="53381" r="15937"/>
            <a:stretch/>
          </p:blipFill>
          <p:spPr>
            <a:xfrm>
              <a:off x="572819" y="3842162"/>
              <a:ext cx="1871932" cy="773642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C870A8B-4652-FA08-CBC8-1162B49DE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8025"/>
            <a:stretch/>
          </p:blipFill>
          <p:spPr>
            <a:xfrm>
              <a:off x="692278" y="3887553"/>
              <a:ext cx="511427" cy="419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61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製一部的</a:t>
            </a:r>
            <a:r>
              <a:rPr lang="en-US" altLang="zh-TW"/>
              <a:t>DX</a:t>
            </a:r>
            <a:r>
              <a:rPr lang="zh-TW" altLang="en-US"/>
              <a:t>之路</a:t>
            </a:r>
            <a:r>
              <a:rPr lang="en-US" altLang="zh-TW">
                <a:solidFill>
                  <a:srgbClr val="FF0000"/>
                </a:solidFill>
              </a:rPr>
              <a:t>(</a:t>
            </a:r>
            <a:r>
              <a:rPr lang="zh-TW" altLang="en-US">
                <a:solidFill>
                  <a:srgbClr val="FF0000"/>
                </a:solidFill>
              </a:rPr>
              <a:t>感想</a:t>
            </a:r>
            <a:r>
              <a:rPr lang="en-US" altLang="zh-TW">
                <a:solidFill>
                  <a:srgbClr val="FF0000"/>
                </a:solidFill>
              </a:rPr>
              <a:t>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C12A0F1-A937-2B45-87A0-BBB3840BCBE0}"/>
              </a:ext>
            </a:extLst>
          </p:cNvPr>
          <p:cNvSpPr txBox="1"/>
          <p:nvPr/>
        </p:nvSpPr>
        <p:spPr>
          <a:xfrm>
            <a:off x="624821" y="1877335"/>
            <a:ext cx="23548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35B80B12-5B3C-80A5-DBE7-84D996D75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324684"/>
              </p:ext>
            </p:extLst>
          </p:nvPr>
        </p:nvGraphicFramePr>
        <p:xfrm>
          <a:off x="701567" y="1403023"/>
          <a:ext cx="8016764" cy="351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AE381902-D3D2-91A8-7E40-9371D14DAD8F}"/>
              </a:ext>
            </a:extLst>
          </p:cNvPr>
          <p:cNvSpPr txBox="1"/>
          <p:nvPr/>
        </p:nvSpPr>
        <p:spPr>
          <a:xfrm>
            <a:off x="3194601" y="906656"/>
            <a:ext cx="23548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41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◎">
            <a:extLst>
              <a:ext uri="{FF2B5EF4-FFF2-40B4-BE49-F238E27FC236}">
                <a16:creationId xmlns:a16="http://schemas.microsoft.com/office/drawing/2014/main" id="{4FD6B1B5-AD63-4AD3-81B1-6F0670A155E7}"/>
              </a:ext>
            </a:extLst>
          </p:cNvPr>
          <p:cNvGraphicFramePr>
            <a:graphicFrameLocks noGrp="1"/>
          </p:cNvGraphicFramePr>
          <p:nvPr/>
        </p:nvGraphicFramePr>
        <p:xfrm>
          <a:off x="2830191" y="1077901"/>
          <a:ext cx="6172201" cy="367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23">
                  <a:extLst>
                    <a:ext uri="{9D8B030D-6E8A-4147-A177-3AD203B41FA5}">
                      <a16:colId xmlns:a16="http://schemas.microsoft.com/office/drawing/2014/main" val="3074314512"/>
                    </a:ext>
                  </a:extLst>
                </a:gridCol>
                <a:gridCol w="761690">
                  <a:extLst>
                    <a:ext uri="{9D8B030D-6E8A-4147-A177-3AD203B41FA5}">
                      <a16:colId xmlns:a16="http://schemas.microsoft.com/office/drawing/2014/main" val="2826601632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368284228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10652149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280963927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27808459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796196474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961526429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260477250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666154848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047193672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982448187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0909698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057653763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69581674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883458109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3523270086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781873377"/>
                    </a:ext>
                  </a:extLst>
                </a:gridCol>
              </a:tblGrid>
              <a:tr h="295177">
                <a:tc rowSpan="2">
                  <a:txBody>
                    <a:bodyPr/>
                    <a:lstStyle/>
                    <a:p>
                      <a:endParaRPr kumimoji="1" lang="ja-JP" altLang="en-US" sz="800">
                        <a:solidFill>
                          <a:schemeClr val="accent5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/>
                      <a:r>
                        <a:rPr kumimoji="1" lang="ja-JP" altLang="en-US" sz="800">
                          <a:solidFill>
                            <a:schemeClr val="accent5"/>
                          </a:solidFill>
                          <a:latin typeface="+mn-ea"/>
                          <a:ea typeface="+mn-ea"/>
                        </a:rPr>
                        <a:t>課題</a:t>
                      </a:r>
                      <a:endParaRPr kumimoji="1" lang="en-US" altLang="ja-JP" sz="800">
                        <a:solidFill>
                          <a:schemeClr val="accent5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CSR</a:t>
                      </a:r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室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経営企画総部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FF9C5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総管理部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生産管理総部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技術総部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雲林工場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品質保証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CS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台南工場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営業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49206"/>
                  </a:ext>
                </a:extLst>
              </a:tr>
              <a:tr h="536687">
                <a:tc vMerge="1">
                  <a:txBody>
                    <a:bodyPr/>
                    <a:lstStyle/>
                    <a:p>
                      <a:endParaRPr kumimoji="1" lang="ja-JP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">
                          <a:solidFill>
                            <a:srgbClr val="001F6B"/>
                          </a:solidFill>
                        </a:rPr>
                        <a:t>革新推進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800">
                          <a:solidFill>
                            <a:srgbClr val="001F6B"/>
                          </a:solidFill>
                        </a:rPr>
                        <a:t>経営企画</a:t>
                      </a:r>
                      <a:endParaRPr lang="zh-TW" altLang="en-US" sz="800" u="sng">
                        <a:solidFill>
                          <a:srgbClr val="001F6B"/>
                        </a:solidFill>
                      </a:endParaRP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1F6B"/>
                          </a:solidFill>
                          <a:effectLst/>
                          <a:latin typeface="+mn-ea"/>
                          <a:ea typeface="+mn-ea"/>
                        </a:rPr>
                        <a:t>管理部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財務部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生産管理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資材物流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技術一部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技術二部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製造一部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製造二部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設備技術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782104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⓪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贏取信賴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962882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①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安全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574592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②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文化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97953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③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DX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9956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コンプライアンス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1" i="0" u="none" strike="noStrike">
                        <a:solidFill>
                          <a:srgbClr val="FF66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448189"/>
                  </a:ext>
                </a:extLst>
              </a:tr>
              <a:tr h="308927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マネジメント</a:t>
                      </a:r>
                      <a:endParaRPr lang="en-US" altLang="ja-JP" sz="800" b="1" i="0" u="none" strike="noStrike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サイクル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983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SDGs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40325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⑦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コスト削減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1" i="0" u="none" strike="noStrike">
                        <a:solidFill>
                          <a:srgbClr val="FF66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3128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⑧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地産地消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5827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⑨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攻める財務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rgbClr val="3333FF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40369"/>
                  </a:ext>
                </a:extLst>
              </a:tr>
            </a:tbl>
          </a:graphicData>
        </a:graphic>
      </p:graphicFrame>
      <p:sp>
        <p:nvSpPr>
          <p:cNvPr id="43" name="矩形 6">
            <a:extLst>
              <a:ext uri="{FF2B5EF4-FFF2-40B4-BE49-F238E27FC236}">
                <a16:creationId xmlns:a16="http://schemas.microsoft.com/office/drawing/2014/main" id="{A0BDFE49-DC08-4F38-A177-667B7AC7BE70}"/>
              </a:ext>
            </a:extLst>
          </p:cNvPr>
          <p:cNvSpPr/>
          <p:nvPr/>
        </p:nvSpPr>
        <p:spPr>
          <a:xfrm>
            <a:off x="2392" y="574465"/>
            <a:ext cx="5312144" cy="603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000" b="1">
                <a:solidFill>
                  <a:srgbClr val="000000"/>
                </a:solidFill>
                <a:latin typeface="Arial Black" panose="020B0A04020102020204" pitchFamily="34" charset="0"/>
              </a:rPr>
              <a:t>リーディングする各部門</a:t>
            </a:r>
            <a:r>
              <a:rPr lang="en-US" altLang="ja-JP" sz="3000" b="1">
                <a:solidFill>
                  <a:srgbClr val="000000"/>
                </a:solidFill>
                <a:latin typeface="Arial Black" panose="020B0A04020102020204" pitchFamily="34" charset="0"/>
              </a:rPr>
              <a:t>Matrix</a:t>
            </a:r>
            <a:endParaRPr lang="en-US" altLang="zh-TW" sz="3000" b="1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" name="図 1">
            <a:extLst>
              <a:ext uri="{FF2B5EF4-FFF2-40B4-BE49-F238E27FC236}">
                <a16:creationId xmlns:a16="http://schemas.microsoft.com/office/drawing/2014/main" id="{91AE9850-67C5-43B2-A118-E566B6B05FAC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4" r="87718" b="77723"/>
          <a:stretch/>
        </p:blipFill>
        <p:spPr bwMode="auto">
          <a:xfrm>
            <a:off x="275316" y="237274"/>
            <a:ext cx="27570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図 1">
            <a:extLst>
              <a:ext uri="{FF2B5EF4-FFF2-40B4-BE49-F238E27FC236}">
                <a16:creationId xmlns:a16="http://schemas.microsoft.com/office/drawing/2014/main" id="{1A549C88-554E-4B36-9CFB-602E5D479A03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6" r="87647" b="51589"/>
          <a:stretch/>
        </p:blipFill>
        <p:spPr bwMode="auto">
          <a:xfrm>
            <a:off x="611236" y="237274"/>
            <a:ext cx="28052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図 1">
            <a:extLst>
              <a:ext uri="{FF2B5EF4-FFF2-40B4-BE49-F238E27FC236}">
                <a16:creationId xmlns:a16="http://schemas.microsoft.com/office/drawing/2014/main" id="{0B699295-CB76-44F0-8FAA-A75E8F24932B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0" r="87492" b="25926"/>
          <a:stretch/>
        </p:blipFill>
        <p:spPr bwMode="auto">
          <a:xfrm>
            <a:off x="951974" y="237274"/>
            <a:ext cx="28776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図 1">
            <a:extLst>
              <a:ext uri="{FF2B5EF4-FFF2-40B4-BE49-F238E27FC236}">
                <a16:creationId xmlns:a16="http://schemas.microsoft.com/office/drawing/2014/main" id="{B605DD9A-0DCD-4B41-A3AC-A6CA4002298A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1" r="87492"/>
          <a:stretch/>
        </p:blipFill>
        <p:spPr bwMode="auto">
          <a:xfrm>
            <a:off x="1299955" y="237274"/>
            <a:ext cx="277187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図 1">
            <a:extLst>
              <a:ext uri="{FF2B5EF4-FFF2-40B4-BE49-F238E27FC236}">
                <a16:creationId xmlns:a16="http://schemas.microsoft.com/office/drawing/2014/main" id="{13B6C5E0-3544-4FA6-A181-26F8CB41C795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6" r="53211" b="77836"/>
          <a:stretch/>
        </p:blipFill>
        <p:spPr bwMode="auto">
          <a:xfrm>
            <a:off x="1637360" y="237274"/>
            <a:ext cx="284211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図 1">
            <a:extLst>
              <a:ext uri="{FF2B5EF4-FFF2-40B4-BE49-F238E27FC236}">
                <a16:creationId xmlns:a16="http://schemas.microsoft.com/office/drawing/2014/main" id="{0AB883A7-3821-4511-8026-81C035D8E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0" t="25664" r="53212" b="51589"/>
          <a:stretch/>
        </p:blipFill>
        <p:spPr bwMode="auto">
          <a:xfrm>
            <a:off x="1981789" y="237274"/>
            <a:ext cx="28038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図 1">
            <a:extLst>
              <a:ext uri="{FF2B5EF4-FFF2-40B4-BE49-F238E27FC236}">
                <a16:creationId xmlns:a16="http://schemas.microsoft.com/office/drawing/2014/main" id="{034B0CCC-B935-4C7A-BF93-496BC733E323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4" t="51327" r="53212" b="25926"/>
          <a:stretch/>
        </p:blipFill>
        <p:spPr bwMode="auto">
          <a:xfrm>
            <a:off x="2322392" y="237274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図 1">
            <a:extLst>
              <a:ext uri="{FF2B5EF4-FFF2-40B4-BE49-F238E27FC236}">
                <a16:creationId xmlns:a16="http://schemas.microsoft.com/office/drawing/2014/main" id="{91E3C832-1625-49A0-99B9-F7EF03AEF8C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1" r="19240" b="77253"/>
          <a:stretch/>
        </p:blipFill>
        <p:spPr bwMode="auto">
          <a:xfrm>
            <a:off x="2652610" y="237274"/>
            <a:ext cx="27346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図 1">
            <a:extLst>
              <a:ext uri="{FF2B5EF4-FFF2-40B4-BE49-F238E27FC236}">
                <a16:creationId xmlns:a16="http://schemas.microsoft.com/office/drawing/2014/main" id="{8532238E-F8A3-45A9-A480-F309433389B6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5" t="25372" r="19086" b="51881"/>
          <a:stretch/>
        </p:blipFill>
        <p:spPr bwMode="auto">
          <a:xfrm>
            <a:off x="2986291" y="237274"/>
            <a:ext cx="273461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1">
            <a:extLst>
              <a:ext uri="{FF2B5EF4-FFF2-40B4-BE49-F238E27FC236}">
                <a16:creationId xmlns:a16="http://schemas.microsoft.com/office/drawing/2014/main" id="{E746E22D-9F31-46A8-8670-5B90CA91C8B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6" t="52202" r="19240" b="25343"/>
          <a:stretch/>
        </p:blipFill>
        <p:spPr bwMode="auto">
          <a:xfrm>
            <a:off x="3319972" y="237274"/>
            <a:ext cx="273506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D3053093-71BF-4070-AA5B-B93702759E6F}"/>
              </a:ext>
            </a:extLst>
          </p:cNvPr>
          <p:cNvGrpSpPr/>
          <p:nvPr/>
        </p:nvGrpSpPr>
        <p:grpSpPr>
          <a:xfrm>
            <a:off x="250623" y="2309229"/>
            <a:ext cx="2548683" cy="2237033"/>
            <a:chOff x="273204" y="1747052"/>
            <a:chExt cx="3398244" cy="2982711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9A72BBCA-D2C9-49F1-9C39-47B5D01887ED}"/>
                </a:ext>
              </a:extLst>
            </p:cNvPr>
            <p:cNvGrpSpPr/>
            <p:nvPr/>
          </p:nvGrpSpPr>
          <p:grpSpPr>
            <a:xfrm>
              <a:off x="273204" y="1747052"/>
              <a:ext cx="3398244" cy="2982711"/>
              <a:chOff x="4323333" y="1825068"/>
              <a:chExt cx="3398244" cy="2982711"/>
            </a:xfrm>
          </p:grpSpPr>
          <p:sp>
            <p:nvSpPr>
              <p:cNvPr id="5" name="矩形 18">
                <a:extLst>
                  <a:ext uri="{FF2B5EF4-FFF2-40B4-BE49-F238E27FC236}">
                    <a16:creationId xmlns:a16="http://schemas.microsoft.com/office/drawing/2014/main" id="{5C751D01-8BE5-4E5B-AF6A-F9FCDFB97A11}"/>
                  </a:ext>
                </a:extLst>
              </p:cNvPr>
              <p:cNvSpPr/>
              <p:nvPr/>
            </p:nvSpPr>
            <p:spPr>
              <a:xfrm>
                <a:off x="4325814" y="3820648"/>
                <a:ext cx="1142801" cy="9871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7" name="矩形 24">
                <a:extLst>
                  <a:ext uri="{FF2B5EF4-FFF2-40B4-BE49-F238E27FC236}">
                    <a16:creationId xmlns:a16="http://schemas.microsoft.com/office/drawing/2014/main" id="{08F2E111-90FC-44DB-B202-43F59B9C627B}"/>
                  </a:ext>
                </a:extLst>
              </p:cNvPr>
              <p:cNvSpPr/>
              <p:nvPr/>
            </p:nvSpPr>
            <p:spPr>
              <a:xfrm>
                <a:off x="5455213" y="3820647"/>
                <a:ext cx="1142801" cy="98713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" name="流程圖: 接點 48">
                <a:extLst>
                  <a:ext uri="{FF2B5EF4-FFF2-40B4-BE49-F238E27FC236}">
                    <a16:creationId xmlns:a16="http://schemas.microsoft.com/office/drawing/2014/main" id="{E6A24D6D-4202-4959-A71D-EA1D1E6340BD}"/>
                  </a:ext>
                </a:extLst>
              </p:cNvPr>
              <p:cNvSpPr/>
              <p:nvPr/>
            </p:nvSpPr>
            <p:spPr>
              <a:xfrm>
                <a:off x="5111808" y="4162334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AEA69A99-A717-4D60-B54F-C042A2C7F765}"/>
                  </a:ext>
                </a:extLst>
              </p:cNvPr>
              <p:cNvSpPr/>
              <p:nvPr/>
            </p:nvSpPr>
            <p:spPr>
              <a:xfrm>
                <a:off x="5726881" y="4131212"/>
                <a:ext cx="592469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安全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矩形 25">
                <a:extLst>
                  <a:ext uri="{FF2B5EF4-FFF2-40B4-BE49-F238E27FC236}">
                    <a16:creationId xmlns:a16="http://schemas.microsoft.com/office/drawing/2014/main" id="{0F525E96-E387-45E2-9841-EB3964F1053A}"/>
                  </a:ext>
                </a:extLst>
              </p:cNvPr>
              <p:cNvSpPr/>
              <p:nvPr/>
            </p:nvSpPr>
            <p:spPr>
              <a:xfrm>
                <a:off x="6578776" y="1825068"/>
                <a:ext cx="1142801" cy="9871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1" name="流程圖: 接點 44">
                <a:extLst>
                  <a:ext uri="{FF2B5EF4-FFF2-40B4-BE49-F238E27FC236}">
                    <a16:creationId xmlns:a16="http://schemas.microsoft.com/office/drawing/2014/main" id="{7617275C-E06C-4E2F-92B3-19C594301D46}"/>
                  </a:ext>
                </a:extLst>
              </p:cNvPr>
              <p:cNvSpPr/>
              <p:nvPr/>
            </p:nvSpPr>
            <p:spPr>
              <a:xfrm>
                <a:off x="6959075" y="2764730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3" name="矩形 30">
                <a:extLst>
                  <a:ext uri="{FF2B5EF4-FFF2-40B4-BE49-F238E27FC236}">
                    <a16:creationId xmlns:a16="http://schemas.microsoft.com/office/drawing/2014/main" id="{3B5EC37A-729A-405F-9E16-2E7F12CDEA54}"/>
                  </a:ext>
                </a:extLst>
              </p:cNvPr>
              <p:cNvSpPr/>
              <p:nvPr/>
            </p:nvSpPr>
            <p:spPr>
              <a:xfrm>
                <a:off x="5463143" y="1832682"/>
                <a:ext cx="1142801" cy="9871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4" name="流程圖: 接點 50">
                <a:extLst>
                  <a:ext uri="{FF2B5EF4-FFF2-40B4-BE49-F238E27FC236}">
                    <a16:creationId xmlns:a16="http://schemas.microsoft.com/office/drawing/2014/main" id="{6F0CB7E0-A8BB-4A33-8F38-E6F3E76826B6}"/>
                  </a:ext>
                </a:extLst>
              </p:cNvPr>
              <p:cNvSpPr/>
              <p:nvPr/>
            </p:nvSpPr>
            <p:spPr>
              <a:xfrm>
                <a:off x="6519960" y="2126552"/>
                <a:ext cx="394196" cy="348238"/>
              </a:xfrm>
              <a:prstGeom prst="flowChartConnec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DAA0FC33-9FF6-4020-92A8-213443CA75BD}"/>
                  </a:ext>
                </a:extLst>
              </p:cNvPr>
              <p:cNvGrpSpPr/>
              <p:nvPr/>
            </p:nvGrpSpPr>
            <p:grpSpPr>
              <a:xfrm>
                <a:off x="4323333" y="1836157"/>
                <a:ext cx="1455414" cy="987131"/>
                <a:chOff x="-1159279" y="1704199"/>
                <a:chExt cx="2063150" cy="1620000"/>
              </a:xfrm>
            </p:grpSpPr>
            <p:sp>
              <p:nvSpPr>
                <p:cNvPr id="39" name="矩形 21">
                  <a:extLst>
                    <a:ext uri="{FF2B5EF4-FFF2-40B4-BE49-F238E27FC236}">
                      <a16:creationId xmlns:a16="http://schemas.microsoft.com/office/drawing/2014/main" id="{35C38A74-2C86-4859-B39A-480A452EE5C2}"/>
                    </a:ext>
                  </a:extLst>
                </p:cNvPr>
                <p:cNvSpPr/>
                <p:nvPr/>
              </p:nvSpPr>
              <p:spPr>
                <a:xfrm>
                  <a:off x="-1159279" y="1704199"/>
                  <a:ext cx="1620000" cy="1620000"/>
                </a:xfrm>
                <a:prstGeom prst="rect">
                  <a:avLst/>
                </a:prstGeom>
                <a:solidFill>
                  <a:srgbClr val="83B09F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40" name="流程圖: 接點 52">
                  <a:extLst>
                    <a:ext uri="{FF2B5EF4-FFF2-40B4-BE49-F238E27FC236}">
                      <a16:creationId xmlns:a16="http://schemas.microsoft.com/office/drawing/2014/main" id="{130398E8-AFBF-46AD-A550-64E0EF5E0463}"/>
                    </a:ext>
                  </a:extLst>
                </p:cNvPr>
                <p:cNvSpPr/>
                <p:nvPr/>
              </p:nvSpPr>
              <p:spPr>
                <a:xfrm>
                  <a:off x="368849" y="2204921"/>
                  <a:ext cx="535022" cy="571500"/>
                </a:xfrm>
                <a:prstGeom prst="flowChartConnector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41" name="正方形/長方形 40">
                  <a:extLst>
                    <a:ext uri="{FF2B5EF4-FFF2-40B4-BE49-F238E27FC236}">
                      <a16:creationId xmlns:a16="http://schemas.microsoft.com/office/drawing/2014/main" id="{A760F786-94F2-4FA7-81F9-F3CDEE6263B8}"/>
                    </a:ext>
                  </a:extLst>
                </p:cNvPr>
                <p:cNvSpPr/>
                <p:nvPr/>
              </p:nvSpPr>
              <p:spPr>
                <a:xfrm>
                  <a:off x="-1117882" y="2192073"/>
                  <a:ext cx="1576115" cy="543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13" b="1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13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6" name="矩形 20">
                <a:extLst>
                  <a:ext uri="{FF2B5EF4-FFF2-40B4-BE49-F238E27FC236}">
                    <a16:creationId xmlns:a16="http://schemas.microsoft.com/office/drawing/2014/main" id="{6613EDF9-F451-436F-B91E-3A4FF0A0B7D5}"/>
                  </a:ext>
                </a:extLst>
              </p:cNvPr>
              <p:cNvSpPr/>
              <p:nvPr/>
            </p:nvSpPr>
            <p:spPr>
              <a:xfrm>
                <a:off x="6573473" y="2823414"/>
                <a:ext cx="1142801" cy="98713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44D6EE41-3DF4-4944-8A45-ED40D404766B}"/>
                  </a:ext>
                </a:extLst>
              </p:cNvPr>
              <p:cNvGrpSpPr/>
              <p:nvPr/>
            </p:nvGrpSpPr>
            <p:grpSpPr>
              <a:xfrm>
                <a:off x="6570096" y="3559611"/>
                <a:ext cx="1142801" cy="1248167"/>
                <a:chOff x="10418200" y="4432491"/>
                <a:chExt cx="1620000" cy="2048392"/>
              </a:xfrm>
            </p:grpSpPr>
            <p:grpSp>
              <p:nvGrpSpPr>
                <p:cNvPr id="35" name="グループ化 34">
                  <a:extLst>
                    <a:ext uri="{FF2B5EF4-FFF2-40B4-BE49-F238E27FC236}">
                      <a16:creationId xmlns:a16="http://schemas.microsoft.com/office/drawing/2014/main" id="{D428DCC3-2461-44C4-B328-C6514E480D63}"/>
                    </a:ext>
                  </a:extLst>
                </p:cNvPr>
                <p:cNvGrpSpPr/>
                <p:nvPr/>
              </p:nvGrpSpPr>
              <p:grpSpPr>
                <a:xfrm>
                  <a:off x="10418200" y="4860883"/>
                  <a:ext cx="1620000" cy="1620000"/>
                  <a:chOff x="10418200" y="4860883"/>
                  <a:chExt cx="1620000" cy="1620000"/>
                </a:xfrm>
              </p:grpSpPr>
              <p:sp>
                <p:nvSpPr>
                  <p:cNvPr id="37" name="矩形 26">
                    <a:extLst>
                      <a:ext uri="{FF2B5EF4-FFF2-40B4-BE49-F238E27FC236}">
                        <a16:creationId xmlns:a16="http://schemas.microsoft.com/office/drawing/2014/main" id="{47715380-CFFA-42C1-B2FF-7273EAA33F7E}"/>
                      </a:ext>
                    </a:extLst>
                  </p:cNvPr>
                  <p:cNvSpPr/>
                  <p:nvPr/>
                </p:nvSpPr>
                <p:spPr>
                  <a:xfrm>
                    <a:off x="10418200" y="4860883"/>
                    <a:ext cx="1620000" cy="162000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正方形/長方形 37">
                    <a:extLst>
                      <a:ext uri="{FF2B5EF4-FFF2-40B4-BE49-F238E27FC236}">
                        <a16:creationId xmlns:a16="http://schemas.microsoft.com/office/drawing/2014/main" id="{A81EF826-8DB3-49E8-812D-2181DB6A9E32}"/>
                      </a:ext>
                    </a:extLst>
                  </p:cNvPr>
                  <p:cNvSpPr/>
                  <p:nvPr/>
                </p:nvSpPr>
                <p:spPr>
                  <a:xfrm>
                    <a:off x="10986417" y="5362755"/>
                    <a:ext cx="839866" cy="5431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文化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6" name="流程圖: 接點 58">
                  <a:extLst>
                    <a:ext uri="{FF2B5EF4-FFF2-40B4-BE49-F238E27FC236}">
                      <a16:creationId xmlns:a16="http://schemas.microsoft.com/office/drawing/2014/main" id="{43F3A952-4227-4713-9D5A-22EE8ABDC5F3}"/>
                    </a:ext>
                  </a:extLst>
                </p:cNvPr>
                <p:cNvSpPr/>
                <p:nvPr/>
              </p:nvSpPr>
              <p:spPr>
                <a:xfrm>
                  <a:off x="10938520" y="4432491"/>
                  <a:ext cx="558800" cy="571500"/>
                </a:xfrm>
                <a:prstGeom prst="flowChartConnector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  <p:sp>
            <p:nvSpPr>
              <p:cNvPr id="19" name="矩形 22">
                <a:extLst>
                  <a:ext uri="{FF2B5EF4-FFF2-40B4-BE49-F238E27FC236}">
                    <a16:creationId xmlns:a16="http://schemas.microsoft.com/office/drawing/2014/main" id="{7F5539C8-A5F9-496F-8EFB-8602A8353C97}"/>
                  </a:ext>
                </a:extLst>
              </p:cNvPr>
              <p:cNvSpPr/>
              <p:nvPr/>
            </p:nvSpPr>
            <p:spPr>
              <a:xfrm>
                <a:off x="4330133" y="2836222"/>
                <a:ext cx="1142801" cy="9871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0" name="流程圖: 接點 38">
                <a:extLst>
                  <a:ext uri="{FF2B5EF4-FFF2-40B4-BE49-F238E27FC236}">
                    <a16:creationId xmlns:a16="http://schemas.microsoft.com/office/drawing/2014/main" id="{009F7841-08B0-4983-BC33-885656F5442F}"/>
                  </a:ext>
                </a:extLst>
              </p:cNvPr>
              <p:cNvSpPr/>
              <p:nvPr/>
            </p:nvSpPr>
            <p:spPr>
              <a:xfrm>
                <a:off x="4708084" y="2557336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B15857BF-678B-4199-B7DB-29EA31AAC2EB}"/>
                  </a:ext>
                </a:extLst>
              </p:cNvPr>
              <p:cNvGrpSpPr/>
              <p:nvPr/>
            </p:nvGrpSpPr>
            <p:grpSpPr>
              <a:xfrm>
                <a:off x="5138333" y="2557335"/>
                <a:ext cx="1775821" cy="1562655"/>
                <a:chOff x="4837326" y="2099743"/>
                <a:chExt cx="2517349" cy="2564507"/>
              </a:xfrm>
            </p:grpSpPr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573EBCD9-FB70-4ECF-9766-788ADA1BC3B6}"/>
                    </a:ext>
                  </a:extLst>
                </p:cNvPr>
                <p:cNvGrpSpPr/>
                <p:nvPr/>
              </p:nvGrpSpPr>
              <p:grpSpPr>
                <a:xfrm>
                  <a:off x="4837326" y="2555127"/>
                  <a:ext cx="2517349" cy="2109123"/>
                  <a:chOff x="4837326" y="2555127"/>
                  <a:chExt cx="2517349" cy="2109123"/>
                </a:xfrm>
              </p:grpSpPr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AA40373B-CE0E-4F68-A680-4987A3E9F414}"/>
                      </a:ext>
                    </a:extLst>
                  </p:cNvPr>
                  <p:cNvSpPr/>
                  <p:nvPr/>
                </p:nvSpPr>
                <p:spPr>
                  <a:xfrm>
                    <a:off x="5277475" y="2555127"/>
                    <a:ext cx="1620000" cy="1620000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31" name="流程圖: 接點 32">
                    <a:extLst>
                      <a:ext uri="{FF2B5EF4-FFF2-40B4-BE49-F238E27FC236}">
                        <a16:creationId xmlns:a16="http://schemas.microsoft.com/office/drawing/2014/main" id="{7FF54B6E-59AE-49C9-A51D-8881B4B16797}"/>
                      </a:ext>
                    </a:extLst>
                  </p:cNvPr>
                  <p:cNvSpPr/>
                  <p:nvPr/>
                </p:nvSpPr>
                <p:spPr>
                  <a:xfrm>
                    <a:off x="5825841" y="4092750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2" name="流程圖: 接點 34">
                    <a:extLst>
                      <a:ext uri="{FF2B5EF4-FFF2-40B4-BE49-F238E27FC236}">
                        <a16:creationId xmlns:a16="http://schemas.microsoft.com/office/drawing/2014/main" id="{1CB37C95-4FC1-4AC3-91D5-1149EC990166}"/>
                      </a:ext>
                    </a:extLst>
                  </p:cNvPr>
                  <p:cNvSpPr/>
                  <p:nvPr/>
                </p:nvSpPr>
                <p:spPr>
                  <a:xfrm>
                    <a:off x="6795875" y="3079377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3" name="流程圖: 接點 34">
                    <a:extLst>
                      <a:ext uri="{FF2B5EF4-FFF2-40B4-BE49-F238E27FC236}">
                        <a16:creationId xmlns:a16="http://schemas.microsoft.com/office/drawing/2014/main" id="{E5E122E4-4394-436C-BD99-0B8211ECB37E}"/>
                      </a:ext>
                    </a:extLst>
                  </p:cNvPr>
                  <p:cNvSpPr/>
                  <p:nvPr/>
                </p:nvSpPr>
                <p:spPr>
                  <a:xfrm>
                    <a:off x="4837326" y="3053527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4" name="正方形/長方形 33">
                    <a:extLst>
                      <a:ext uri="{FF2B5EF4-FFF2-40B4-BE49-F238E27FC236}">
                        <a16:creationId xmlns:a16="http://schemas.microsoft.com/office/drawing/2014/main" id="{64F134C4-58A0-403D-999B-9263E4D2EB69}"/>
                      </a:ext>
                    </a:extLst>
                  </p:cNvPr>
                  <p:cNvSpPr/>
                  <p:nvPr/>
                </p:nvSpPr>
                <p:spPr>
                  <a:xfrm>
                    <a:off x="5185211" y="2874548"/>
                    <a:ext cx="1821531" cy="88420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マネジメント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サイクル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29" name="流程圖: 接點 34">
                  <a:extLst>
                    <a:ext uri="{FF2B5EF4-FFF2-40B4-BE49-F238E27FC236}">
                      <a16:creationId xmlns:a16="http://schemas.microsoft.com/office/drawing/2014/main" id="{CF9ADD8A-DD7B-4BF4-BAB6-FB9E0AB6D986}"/>
                    </a:ext>
                  </a:extLst>
                </p:cNvPr>
                <p:cNvSpPr/>
                <p:nvPr/>
              </p:nvSpPr>
              <p:spPr>
                <a:xfrm>
                  <a:off x="5816575" y="2099743"/>
                  <a:ext cx="558800" cy="571500"/>
                </a:xfrm>
                <a:prstGeom prst="flowChartConnector">
                  <a:avLst/>
                </a:prstGeom>
                <a:solidFill>
                  <a:srgbClr val="FFC00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5714313-A7F3-434E-8BFA-7D11CF4EA52D}"/>
                  </a:ext>
                </a:extLst>
              </p:cNvPr>
              <p:cNvSpPr/>
              <p:nvPr/>
            </p:nvSpPr>
            <p:spPr>
              <a:xfrm>
                <a:off x="5470324" y="2124724"/>
                <a:ext cx="1111844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攻める財務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FCE5E22-76A1-4F1A-8142-D94ED8EDC705}"/>
                  </a:ext>
                </a:extLst>
              </p:cNvPr>
              <p:cNvSpPr/>
              <p:nvPr/>
            </p:nvSpPr>
            <p:spPr>
              <a:xfrm>
                <a:off x="6694402" y="2127177"/>
                <a:ext cx="938720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地産地消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流程圖: 接點 52">
                <a:extLst>
                  <a:ext uri="{FF2B5EF4-FFF2-40B4-BE49-F238E27FC236}">
                    <a16:creationId xmlns:a16="http://schemas.microsoft.com/office/drawing/2014/main" id="{40E220E8-0352-4C49-B96E-8BF1B5296088}"/>
                  </a:ext>
                </a:extLst>
              </p:cNvPr>
              <p:cNvSpPr/>
              <p:nvPr/>
            </p:nvSpPr>
            <p:spPr>
              <a:xfrm>
                <a:off x="4704138" y="3522255"/>
                <a:ext cx="394196" cy="348238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8B882A19-1A3D-4AEB-A058-E92D961C0017}"/>
                  </a:ext>
                </a:extLst>
              </p:cNvPr>
              <p:cNvSpPr/>
              <p:nvPr/>
            </p:nvSpPr>
            <p:spPr>
              <a:xfrm>
                <a:off x="6776581" y="3075445"/>
                <a:ext cx="759184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1013" b="1">
                    <a:solidFill>
                      <a:srgbClr val="000000"/>
                    </a:solidFill>
                  </a:rPr>
                  <a:t>SDGs</a:t>
                </a:r>
              </a:p>
            </p:txBody>
          </p:sp>
          <p:sp>
            <p:nvSpPr>
              <p:cNvPr id="27" name="流程圖: 接點 47">
                <a:extLst>
                  <a:ext uri="{FF2B5EF4-FFF2-40B4-BE49-F238E27FC236}">
                    <a16:creationId xmlns:a16="http://schemas.microsoft.com/office/drawing/2014/main" id="{B081DAED-D096-4835-B714-2BFA13A967D1}"/>
                  </a:ext>
                </a:extLst>
              </p:cNvPr>
              <p:cNvSpPr/>
              <p:nvPr/>
            </p:nvSpPr>
            <p:spPr>
              <a:xfrm>
                <a:off x="6485498" y="4140093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1963BFDE-27D6-4CA1-BC50-1D41EA69D9DA}"/>
                  </a:ext>
                </a:extLst>
              </p:cNvPr>
              <p:cNvSpPr/>
              <p:nvPr/>
            </p:nvSpPr>
            <p:spPr>
              <a:xfrm>
                <a:off x="4636289" y="4126458"/>
                <a:ext cx="515527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1013" b="1">
                    <a:solidFill>
                      <a:srgbClr val="000000"/>
                    </a:solidFill>
                  </a:rPr>
                  <a:t>DX</a:t>
                </a: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C077B3B2-F908-4B4B-8966-D8E41E945EC2}"/>
                  </a:ext>
                </a:extLst>
              </p:cNvPr>
              <p:cNvSpPr/>
              <p:nvPr/>
            </p:nvSpPr>
            <p:spPr>
              <a:xfrm>
                <a:off x="4388609" y="2989465"/>
                <a:ext cx="938720" cy="53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コンプラ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イアンス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7" name="流程圖: 接點 38">
              <a:extLst>
                <a:ext uri="{FF2B5EF4-FFF2-40B4-BE49-F238E27FC236}">
                  <a16:creationId xmlns:a16="http://schemas.microsoft.com/office/drawing/2014/main" id="{40B74D7E-945C-4914-A19A-B9889A3BEB9B}"/>
                </a:ext>
              </a:extLst>
            </p:cNvPr>
            <p:cNvSpPr/>
            <p:nvPr/>
          </p:nvSpPr>
          <p:spPr>
            <a:xfrm>
              <a:off x="2916535" y="2603202"/>
              <a:ext cx="394196" cy="348238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BEA34692-9518-01A8-5634-345ACF51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06" y="1224334"/>
            <a:ext cx="1218971" cy="1055802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AF8584D9-99C7-16F7-A931-41A285DBAD9B}"/>
              </a:ext>
            </a:extLst>
          </p:cNvPr>
          <p:cNvSpPr txBox="1"/>
          <p:nvPr/>
        </p:nvSpPr>
        <p:spPr>
          <a:xfrm>
            <a:off x="1291573" y="1234331"/>
            <a:ext cx="407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b="1">
                <a:solidFill>
                  <a:srgbClr val="FF6600"/>
                </a:solidFill>
                <a:latin typeface="Meiryo UI"/>
                <a:ea typeface="Meiryo UI"/>
              </a:rPr>
              <a:t>◎</a:t>
            </a:r>
            <a:endParaRPr lang="zh-TW" altLang="en-US" sz="1500" b="1">
              <a:solidFill>
                <a:schemeClr val="accent6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E249A5A-8A77-6048-C2DD-9C419BA8E328}"/>
              </a:ext>
            </a:extLst>
          </p:cNvPr>
          <p:cNvSpPr txBox="1"/>
          <p:nvPr/>
        </p:nvSpPr>
        <p:spPr>
          <a:xfrm>
            <a:off x="1291573" y="1567770"/>
            <a:ext cx="37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b="1">
                <a:solidFill>
                  <a:srgbClr val="3333FF"/>
                </a:solidFill>
                <a:latin typeface="Meiryo UI"/>
                <a:ea typeface="Meiryo UI"/>
              </a:rPr>
              <a:t>◎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AEA2C91-89AD-AC2B-09FD-1AF5A70CC353}"/>
              </a:ext>
            </a:extLst>
          </p:cNvPr>
          <p:cNvSpPr txBox="1"/>
          <p:nvPr/>
        </p:nvSpPr>
        <p:spPr>
          <a:xfrm>
            <a:off x="1291573" y="1908061"/>
            <a:ext cx="4240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>
                <a:solidFill>
                  <a:schemeClr val="accent5"/>
                </a:solidFill>
                <a:latin typeface="+mn-ea"/>
              </a:rPr>
              <a:t>〇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313BB7-96E3-0739-F1FB-77AC91FF4700}"/>
              </a:ext>
            </a:extLst>
          </p:cNvPr>
          <p:cNvSpPr txBox="1"/>
          <p:nvPr/>
        </p:nvSpPr>
        <p:spPr>
          <a:xfrm>
            <a:off x="1518933" y="1247192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FF9C5A"/>
                </a:solidFill>
                <a:latin typeface="Meiryo" charset="-128"/>
                <a:ea typeface="Meiryo" charset="-128"/>
                <a:cs typeface="Meiryo" charset="-128"/>
              </a:rPr>
              <a:t>主導部署</a:t>
            </a:r>
            <a:endParaRPr lang="zh-TW" altLang="en-US" sz="1500" b="1">
              <a:solidFill>
                <a:srgbClr val="FF9C5A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DEA48DB4-4A97-7D09-46AF-B1C204D10526}"/>
              </a:ext>
            </a:extLst>
          </p:cNvPr>
          <p:cNvSpPr txBox="1"/>
          <p:nvPr/>
        </p:nvSpPr>
        <p:spPr>
          <a:xfrm>
            <a:off x="1507736" y="160226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3333FF"/>
                </a:solidFill>
                <a:latin typeface="Meiryo" charset="-128"/>
                <a:ea typeface="Meiryo" charset="-128"/>
                <a:cs typeface="Meiryo" charset="-128"/>
              </a:rPr>
              <a:t>執行部門</a:t>
            </a:r>
            <a:endParaRPr lang="zh-TW" altLang="en-US" sz="1500" b="1">
              <a:solidFill>
                <a:srgbClr val="3333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36D13B6-B74D-3353-96D3-F3589311CFE2}"/>
              </a:ext>
            </a:extLst>
          </p:cNvPr>
          <p:cNvSpPr txBox="1"/>
          <p:nvPr/>
        </p:nvSpPr>
        <p:spPr>
          <a:xfrm>
            <a:off x="1507736" y="194999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274555"/>
                </a:solidFill>
                <a:latin typeface="Meiryo" charset="-128"/>
                <a:ea typeface="Meiryo" charset="-128"/>
                <a:cs typeface="Meiryo" charset="-128"/>
              </a:rPr>
              <a:t>協力部署</a:t>
            </a:r>
            <a:endParaRPr lang="zh-TW" altLang="en-US" sz="1500" b="1">
              <a:solidFill>
                <a:srgbClr val="274555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F9474BE-8A89-D7BF-38C8-F09C8DBA4C68}"/>
              </a:ext>
            </a:extLst>
          </p:cNvPr>
          <p:cNvSpPr txBox="1"/>
          <p:nvPr/>
        </p:nvSpPr>
        <p:spPr>
          <a:xfrm>
            <a:off x="266440" y="4538714"/>
            <a:ext cx="2516400" cy="25391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質</a:t>
            </a:r>
            <a:r>
              <a:rPr lang="en-US" altLang="ja-JP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品質、技術、販売力</a:t>
            </a:r>
            <a:r>
              <a:rPr lang="en-US" altLang="ja-JP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</a:t>
            </a:r>
            <a:endParaRPr lang="ja-JP" altLang="en-US" sz="1050">
              <a:solidFill>
                <a:schemeClr val="bg1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E0E6DA3-A32F-11E7-B58B-246E15C68FF0}"/>
              </a:ext>
            </a:extLst>
          </p:cNvPr>
          <p:cNvSpPr txBox="1"/>
          <p:nvPr/>
        </p:nvSpPr>
        <p:spPr>
          <a:xfrm rot="5400000">
            <a:off x="-964112" y="3306861"/>
            <a:ext cx="2194232" cy="25391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050" b="1">
                <a:solidFill>
                  <a:srgbClr val="FFFFFF"/>
                </a:solidFill>
              </a:rPr>
              <a:t>ADT</a:t>
            </a:r>
            <a:r>
              <a:rPr lang="ja-JP" altLang="en-US" sz="1050" b="1">
                <a:solidFill>
                  <a:srgbClr val="FFFFFF"/>
                </a:solidFill>
              </a:rPr>
              <a:t> </a:t>
            </a:r>
            <a:r>
              <a:rPr lang="en-US" altLang="ja-JP" sz="1050" b="1">
                <a:solidFill>
                  <a:srgbClr val="FFFFFF"/>
                </a:solidFill>
              </a:rPr>
              <a:t>VISION</a:t>
            </a:r>
            <a:r>
              <a:rPr lang="ja-JP" altLang="en-US" sz="1050" b="1">
                <a:solidFill>
                  <a:srgbClr val="FFFFFF"/>
                </a:solidFill>
              </a:rPr>
              <a:t>実現へ浸透の年</a:t>
            </a:r>
            <a:endParaRPr lang="en-US" altLang="zh-TW" sz="1050" b="1">
              <a:solidFill>
                <a:srgbClr val="FFFFFF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52DF3E3-207A-4BFB-453B-5FA9F16A9C9B}"/>
              </a:ext>
            </a:extLst>
          </p:cNvPr>
          <p:cNvSpPr txBox="1"/>
          <p:nvPr/>
        </p:nvSpPr>
        <p:spPr>
          <a:xfrm>
            <a:off x="7482011" y="4861010"/>
            <a:ext cx="131908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rgbClr val="FF0000"/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  <a:cs typeface="Meiryo" charset="-128"/>
              </a:rPr>
              <a:t>Internal Use Only</a:t>
            </a:r>
            <a:endParaRPr lang="ja-JP" altLang="en-US" sz="1200" b="1">
              <a:solidFill>
                <a:srgbClr val="FF0000"/>
              </a:solidFill>
              <a:latin typeface="Yu Gothic UI Light" panose="020B0300000000000000" pitchFamily="50" charset="-128"/>
              <a:ea typeface="Yu Gothic UI Light" panose="020B0300000000000000" pitchFamily="50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284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AD6BE9-E529-8959-965C-233342755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3195" y="4874704"/>
            <a:ext cx="583852" cy="28241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342900" rtl="0" eaLnBrk="1" latinLnBrk="0" hangingPunct="1">
              <a:defRPr sz="761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EE95E1-C791-3D47-8544-3405A1C8C8D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64" name="タイトル 1">
            <a:extLst>
              <a:ext uri="{FF2B5EF4-FFF2-40B4-BE49-F238E27FC236}">
                <a16:creationId xmlns:a16="http://schemas.microsoft.com/office/drawing/2014/main" id="{34B81BEE-AB77-6AE7-9CC8-9BDF077F3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878" y="46946"/>
            <a:ext cx="8809497" cy="378062"/>
          </a:xfrm>
        </p:spPr>
        <p:txBody>
          <a:bodyPr/>
          <a:lstStyle/>
          <a:p>
            <a:pPr algn="l"/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古田さんの方針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7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KSF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 </a:t>
            </a:r>
            <a:r>
              <a:rPr lang="ja-JP" altLang="en-US" sz="21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 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9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つのパズル⇒製造一部重点課題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52D49E5-66D6-708B-8684-0D5F84ADBA44}"/>
              </a:ext>
            </a:extLst>
          </p:cNvPr>
          <p:cNvSpPr/>
          <p:nvPr/>
        </p:nvSpPr>
        <p:spPr>
          <a:xfrm>
            <a:off x="6308318" y="1653750"/>
            <a:ext cx="2792889" cy="918000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地産地消、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安定した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つの質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、販売力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の向上にてお客様の信用を回復し、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収益回復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へ繋げる！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CA99D7A-2513-E892-1AD9-E9DBC795910D}"/>
              </a:ext>
            </a:extLst>
          </p:cNvPr>
          <p:cNvSpPr/>
          <p:nvPr/>
        </p:nvSpPr>
        <p:spPr>
          <a:xfrm>
            <a:off x="5793602" y="3069486"/>
            <a:ext cx="3249189" cy="704762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SDGs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を意識した窯操業、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GHG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削減・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酸素燃焼化</a:t>
            </a:r>
            <a:r>
              <a:rPr lang="zh-TW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窯粉塵飛散改善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7AAB6F20-C499-F1D7-B720-FC404E67BEC1}"/>
              </a:ext>
            </a:extLst>
          </p:cNvPr>
          <p:cNvSpPr/>
          <p:nvPr/>
        </p:nvSpPr>
        <p:spPr>
          <a:xfrm>
            <a:off x="1586439" y="356328"/>
            <a:ext cx="2947091" cy="702000"/>
          </a:xfrm>
          <a:prstGeom prst="roundRect">
            <a:avLst>
              <a:gd name="adj" fmla="val 659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マネジメントサイクル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⇨マネジメントサイクル意識の進化・深化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卓越品質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生産性向上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の実現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981FC0A3-14D5-4FDE-23FE-C0D80CFB1414}"/>
              </a:ext>
            </a:extLst>
          </p:cNvPr>
          <p:cNvSpPr/>
          <p:nvPr/>
        </p:nvSpPr>
        <p:spPr>
          <a:xfrm>
            <a:off x="5580278" y="3978253"/>
            <a:ext cx="2792889" cy="709523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人財育成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⇨前向き思考習慣化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技術伝承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人材育成組力の強化</a:t>
            </a: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25C29A25-FE5A-C28D-4BE5-1C9E5F15B700}"/>
              </a:ext>
            </a:extLst>
          </p:cNvPr>
          <p:cNvSpPr/>
          <p:nvPr/>
        </p:nvSpPr>
        <p:spPr>
          <a:xfrm>
            <a:off x="5144892" y="494657"/>
            <a:ext cx="2792889" cy="758162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攻める財務、財務関連・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コスト関連の把握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収益改善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(ROCE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BEP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活用</a:t>
            </a:r>
            <a:r>
              <a:rPr lang="en-US" altLang="zh-TW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ja-JP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35A998CD-E3B3-A349-9E1A-8C3DFA56B678}"/>
              </a:ext>
            </a:extLst>
          </p:cNvPr>
          <p:cNvSpPr/>
          <p:nvPr/>
        </p:nvSpPr>
        <p:spPr>
          <a:xfrm>
            <a:off x="159625" y="2328759"/>
            <a:ext cx="2530669" cy="681912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事業運営の根幹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安全衛生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コンプライアンス最優先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安全文化醸成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2051E048-9337-6D83-8CC8-3B794A3C50A5}"/>
              </a:ext>
            </a:extLst>
          </p:cNvPr>
          <p:cNvSpPr/>
          <p:nvPr/>
        </p:nvSpPr>
        <p:spPr>
          <a:xfrm>
            <a:off x="159626" y="1302684"/>
            <a:ext cx="3347495" cy="731873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コストダウン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断捨離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⇨卓越品質・生産性向上・コスト優位の実現</a:t>
            </a:r>
          </a:p>
          <a:p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お財布・徹底コスト管理・費用削減活動継続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6EFAA7EE-92CE-AB12-773E-F4F7EF7D9894}"/>
              </a:ext>
            </a:extLst>
          </p:cNvPr>
          <p:cNvSpPr/>
          <p:nvPr/>
        </p:nvSpPr>
        <p:spPr>
          <a:xfrm>
            <a:off x="233294" y="3774247"/>
            <a:ext cx="2457000" cy="687321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⇨DX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運用活性化　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新技術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設備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への攻めと取込み</a:t>
            </a:r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id="{4864D1AA-CCFB-6025-C2B2-780721BBE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74" y="1811596"/>
            <a:ext cx="3884597" cy="2378444"/>
          </a:xfrm>
          <a:prstGeom prst="rect">
            <a:avLst/>
          </a:prstGeom>
        </p:spPr>
      </p:pic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FBDB75B0-DD7D-1EA4-0FE2-6AD4C04674B4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933497" y="3818065"/>
            <a:ext cx="646781" cy="51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14F882D5-8A7C-61B7-1897-A8A6FA02B19C}"/>
              </a:ext>
            </a:extLst>
          </p:cNvPr>
          <p:cNvCxnSpPr>
            <a:cxnSpLocks/>
          </p:cNvCxnSpPr>
          <p:nvPr/>
        </p:nvCxnSpPr>
        <p:spPr>
          <a:xfrm flipH="1" flipV="1">
            <a:off x="3884718" y="1072570"/>
            <a:ext cx="498424" cy="161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B8B61D4F-3D57-6C87-E17F-18CE9F29E5AD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3507121" y="1668621"/>
            <a:ext cx="233345" cy="35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56CA5594-A036-D945-537A-0DD788FFCFE6}"/>
              </a:ext>
            </a:extLst>
          </p:cNvPr>
          <p:cNvCxnSpPr>
            <a:cxnSpLocks/>
          </p:cNvCxnSpPr>
          <p:nvPr/>
        </p:nvCxnSpPr>
        <p:spPr>
          <a:xfrm flipH="1">
            <a:off x="2643625" y="2524716"/>
            <a:ext cx="675743" cy="149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EDB969B8-6AC2-BB4D-9AF5-3DF5086B96C7}"/>
              </a:ext>
            </a:extLst>
          </p:cNvPr>
          <p:cNvCxnSpPr>
            <a:cxnSpLocks/>
          </p:cNvCxnSpPr>
          <p:nvPr/>
        </p:nvCxnSpPr>
        <p:spPr>
          <a:xfrm flipH="1">
            <a:off x="1342611" y="3347476"/>
            <a:ext cx="1301015" cy="39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F9D5C15-9D58-F83A-2588-9DF944D96953}"/>
              </a:ext>
            </a:extLst>
          </p:cNvPr>
          <p:cNvCxnSpPr>
            <a:cxnSpLocks/>
          </p:cNvCxnSpPr>
          <p:nvPr/>
        </p:nvCxnSpPr>
        <p:spPr>
          <a:xfrm flipV="1">
            <a:off x="5011784" y="1249992"/>
            <a:ext cx="935311" cy="94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940E4ED6-CB76-52CA-BAF2-DA0056F05933}"/>
              </a:ext>
            </a:extLst>
          </p:cNvPr>
          <p:cNvCxnSpPr>
            <a:cxnSpLocks/>
          </p:cNvCxnSpPr>
          <p:nvPr/>
        </p:nvCxnSpPr>
        <p:spPr>
          <a:xfrm>
            <a:off x="5363489" y="3291848"/>
            <a:ext cx="430114" cy="13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34E1BD14-EC41-D489-1DA8-D399809BCDD0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5624233" y="2112750"/>
            <a:ext cx="684085" cy="36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AA18E6A7-3162-1009-BB25-BC5FFF3A830A}"/>
              </a:ext>
            </a:extLst>
          </p:cNvPr>
          <p:cNvCxnSpPr>
            <a:cxnSpLocks/>
          </p:cNvCxnSpPr>
          <p:nvPr/>
        </p:nvCxnSpPr>
        <p:spPr>
          <a:xfrm flipH="1" flipV="1">
            <a:off x="2643625" y="2689299"/>
            <a:ext cx="1146350" cy="56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5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327145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4293062" y="1987206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3701341" y="2445105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5" y="1390508"/>
            <a:ext cx="2330057" cy="1632495"/>
            <a:chOff x="613449" y="1533785"/>
            <a:chExt cx="2941057" cy="206057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632783" y="1696084"/>
              <a:ext cx="921723" cy="1732092"/>
              <a:chOff x="1067056" y="1696084"/>
              <a:chExt cx="921723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74" y="2708138"/>
                <a:ext cx="920705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13449" y="1533785"/>
              <a:ext cx="1298118" cy="2059698"/>
              <a:chOff x="2818263" y="1533785"/>
              <a:chExt cx="1298118" cy="2059698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8263" y="220361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779" y="287344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5677" y="1533785"/>
                <a:ext cx="920704" cy="720038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49445" y="325822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44705" y="3286771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21220" y="3492424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55103" y="335085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3010" y="4134147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Grp="1" noUngrp="1" noRot="1" noChangeAspect="1" noMove="1" noResize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 bwMode="auto">
          <a:xfrm>
            <a:off x="5671929" y="3783851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24436" y="443310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784032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781874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17826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288861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3611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2669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1251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264489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原料投入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29196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溶解、清澄區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264491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成形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589664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徐冷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650057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精查設備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264491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素板捆包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03071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>
                <a:latin typeface="+mj-ea"/>
                <a:ea typeface="+mj-ea"/>
              </a:rPr>
              <a:t>原料投入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49" name="TextBox 15">
            <a:extLst>
              <a:ext uri="{FF2B5EF4-FFF2-40B4-BE49-F238E27FC236}">
                <a16:creationId xmlns:a16="http://schemas.microsoft.com/office/drawing/2014/main" id="{290FD9CE-D3B5-40F3-3A7D-061A944E428E}"/>
              </a:ext>
            </a:extLst>
          </p:cNvPr>
          <p:cNvSpPr txBox="1"/>
          <p:nvPr/>
        </p:nvSpPr>
        <p:spPr>
          <a:xfrm>
            <a:off x="1580239" y="1254176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各種原料投入的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重量調整、監控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TextBox 15">
            <a:extLst>
              <a:ext uri="{FF2B5EF4-FFF2-40B4-BE49-F238E27FC236}">
                <a16:creationId xmlns:a16="http://schemas.microsoft.com/office/drawing/2014/main" id="{0F2AD364-363E-C6F6-9E93-0FAAF92025F0}"/>
              </a:ext>
            </a:extLst>
          </p:cNvPr>
          <p:cNvSpPr txBox="1"/>
          <p:nvPr/>
        </p:nvSpPr>
        <p:spPr>
          <a:xfrm>
            <a:off x="4517831" y="1260971"/>
            <a:ext cx="1172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溫度監控、板幅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調整，氣體流量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1" name="TextBox 15">
            <a:extLst>
              <a:ext uri="{FF2B5EF4-FFF2-40B4-BE49-F238E27FC236}">
                <a16:creationId xmlns:a16="http://schemas.microsoft.com/office/drawing/2014/main" id="{625C4CE1-88AE-C153-87DD-EA18B3AEE6F3}"/>
              </a:ext>
            </a:extLst>
          </p:cNvPr>
          <p:cNvSpPr txBox="1"/>
          <p:nvPr/>
        </p:nvSpPr>
        <p:spPr>
          <a:xfrm>
            <a:off x="1580239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2" name="TextBox 15">
            <a:extLst>
              <a:ext uri="{FF2B5EF4-FFF2-40B4-BE49-F238E27FC236}">
                <a16:creationId xmlns:a16="http://schemas.microsoft.com/office/drawing/2014/main" id="{3C2D23FA-39A3-B0A9-E5B1-DA921565EE38}"/>
              </a:ext>
            </a:extLst>
          </p:cNvPr>
          <p:cNvSpPr txBox="1"/>
          <p:nvPr/>
        </p:nvSpPr>
        <p:spPr>
          <a:xfrm>
            <a:off x="4500102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3" name="TextBox 15">
            <a:extLst>
              <a:ext uri="{FF2B5EF4-FFF2-40B4-BE49-F238E27FC236}">
                <a16:creationId xmlns:a16="http://schemas.microsoft.com/office/drawing/2014/main" id="{6F140818-92BC-932B-CD5B-8272DC250ACA}"/>
              </a:ext>
            </a:extLst>
          </p:cNvPr>
          <p:cNvSpPr txBox="1"/>
          <p:nvPr/>
        </p:nvSpPr>
        <p:spPr>
          <a:xfrm>
            <a:off x="7640088" y="1260971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採板數量確認、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捆包前外觀檢查，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捆包後出荷表發行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4" name="TextBox 15">
            <a:extLst>
              <a:ext uri="{FF2B5EF4-FFF2-40B4-BE49-F238E27FC236}">
                <a16:creationId xmlns:a16="http://schemas.microsoft.com/office/drawing/2014/main" id="{920A4DE5-B786-54F7-E135-AB51965CD5E4}"/>
              </a:ext>
            </a:extLst>
          </p:cNvPr>
          <p:cNvSpPr txBox="1"/>
          <p:nvPr/>
        </p:nvSpPr>
        <p:spPr>
          <a:xfrm>
            <a:off x="7693088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Glass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品質的檢查、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自動精查設備確認、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品質數據的入力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生產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COLD</a:t>
            </a:r>
            <a:r>
              <a:rPr lang="zh-TW" altLang="en-US" sz="1800" b="1">
                <a:latin typeface="+mj-ea"/>
                <a:ea typeface="+mj-ea"/>
              </a:rPr>
              <a:t>品質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操作</a:t>
            </a:r>
            <a:r>
              <a:rPr lang="zh-TW" altLang="en-US" sz="1800" b="1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>
              <a:solidFill>
                <a:srgbClr val="FF66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12509-F312-0220-4A94-824E346E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目標：</a:t>
            </a:r>
            <a:r>
              <a:rPr lang="en-US" altLang="zh-TW"/>
              <a:t>DX</a:t>
            </a:r>
            <a:r>
              <a:rPr lang="zh-TW" altLang="en-US"/>
              <a:t>工具解決</a:t>
            </a:r>
            <a:r>
              <a:rPr lang="ja-JP" altLang="en-US"/>
              <a:t>現場の困ること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82F6B1-8573-3B09-D503-3300F94A8624}"/>
              </a:ext>
            </a:extLst>
          </p:cNvPr>
          <p:cNvSpPr txBox="1"/>
          <p:nvPr/>
        </p:nvSpPr>
        <p:spPr>
          <a:xfrm>
            <a:off x="328725" y="2274636"/>
            <a:ext cx="408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生產品質情報分散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無法即時掌握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欠點情報參考性低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對生產破裂的擔心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9F8029-40FA-8DE3-A0C3-64F8CAB50770}"/>
              </a:ext>
            </a:extLst>
          </p:cNvPr>
          <p:cNvSpPr txBox="1"/>
          <p:nvPr/>
        </p:nvSpPr>
        <p:spPr>
          <a:xfrm>
            <a:off x="216000" y="1873536"/>
            <a:ext cx="715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本頁內容可以在上一頁上顯示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AF22F8-7A8D-BD00-E82A-F50F4AA5F8CC}"/>
              </a:ext>
            </a:extLst>
          </p:cNvPr>
          <p:cNvSpPr txBox="1"/>
          <p:nvPr/>
        </p:nvSpPr>
        <p:spPr>
          <a:xfrm>
            <a:off x="216000" y="1075742"/>
            <a:ext cx="664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生產推進課是製一部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推進的核心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藉由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工具協助解決現場的</a:t>
            </a:r>
          </a:p>
        </p:txBody>
      </p:sp>
    </p:spTree>
    <p:extLst>
      <p:ext uri="{BB962C8B-B14F-4D97-AF65-F5344CB8AC3E}">
        <p14:creationId xmlns:p14="http://schemas.microsoft.com/office/powerpoint/2010/main" val="22845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F500293-7246-DE62-6415-06B0EB6855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6957" y="702024"/>
            <a:ext cx="6623478" cy="4186344"/>
          </a:xfrm>
          <a:custGeom>
            <a:avLst/>
            <a:gdLst>
              <a:gd name="connsiteX0" fmla="*/ 622662 w 6623478"/>
              <a:gd name="connsiteY0" fmla="*/ 0 h 4186344"/>
              <a:gd name="connsiteX1" fmla="*/ 6000816 w 6623478"/>
              <a:gd name="connsiteY1" fmla="*/ 0 h 4186344"/>
              <a:gd name="connsiteX2" fmla="*/ 6057885 w 6623478"/>
              <a:gd name="connsiteY2" fmla="*/ 76317 h 4186344"/>
              <a:gd name="connsiteX3" fmla="*/ 6623478 w 6623478"/>
              <a:gd name="connsiteY3" fmla="*/ 1927942 h 4186344"/>
              <a:gd name="connsiteX4" fmla="*/ 5867238 w 6623478"/>
              <a:gd name="connsiteY4" fmla="*/ 4034516 h 4186344"/>
              <a:gd name="connsiteX5" fmla="*/ 5729247 w 6623478"/>
              <a:gd name="connsiteY5" fmla="*/ 4186344 h 4186344"/>
              <a:gd name="connsiteX6" fmla="*/ 894231 w 6623478"/>
              <a:gd name="connsiteY6" fmla="*/ 4186344 h 4186344"/>
              <a:gd name="connsiteX7" fmla="*/ 756240 w 6623478"/>
              <a:gd name="connsiteY7" fmla="*/ 4034516 h 4186344"/>
              <a:gd name="connsiteX8" fmla="*/ 0 w 6623478"/>
              <a:gd name="connsiteY8" fmla="*/ 1927942 h 4186344"/>
              <a:gd name="connsiteX9" fmla="*/ 565593 w 6623478"/>
              <a:gd name="connsiteY9" fmla="*/ 76317 h 418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3478" h="4186344">
                <a:moveTo>
                  <a:pt x="622662" y="0"/>
                </a:moveTo>
                <a:lnTo>
                  <a:pt x="6000816" y="0"/>
                </a:lnTo>
                <a:lnTo>
                  <a:pt x="6057885" y="76317"/>
                </a:lnTo>
                <a:cubicBezTo>
                  <a:pt x="6414971" y="604874"/>
                  <a:pt x="6623478" y="1242059"/>
                  <a:pt x="6623478" y="1927942"/>
                </a:cubicBezTo>
                <a:cubicBezTo>
                  <a:pt x="6623478" y="2728140"/>
                  <a:pt x="6339677" y="3462052"/>
                  <a:pt x="5867238" y="4034516"/>
                </a:cubicBezTo>
                <a:lnTo>
                  <a:pt x="5729247" y="4186344"/>
                </a:lnTo>
                <a:lnTo>
                  <a:pt x="894231" y="4186344"/>
                </a:lnTo>
                <a:lnTo>
                  <a:pt x="756240" y="4034516"/>
                </a:lnTo>
                <a:cubicBezTo>
                  <a:pt x="283801" y="3462052"/>
                  <a:pt x="0" y="2728140"/>
                  <a:pt x="0" y="1927942"/>
                </a:cubicBezTo>
                <a:cubicBezTo>
                  <a:pt x="0" y="1242059"/>
                  <a:pt x="208507" y="604874"/>
                  <a:pt x="565593" y="76317"/>
                </a:cubicBezTo>
                <a:close/>
              </a:path>
            </a:pathLst>
          </a:custGeom>
          <a:gradFill flip="none" rotWithShape="1">
            <a:gsLst>
              <a:gs pos="0">
                <a:srgbClr val="7773A7">
                  <a:alpha val="80000"/>
                </a:srgbClr>
              </a:gs>
              <a:gs pos="50000">
                <a:srgbClr val="ACAACA">
                  <a:alpha val="70000"/>
                </a:srgbClr>
              </a:gs>
              <a:gs pos="100000">
                <a:srgbClr val="E1E0EC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178431" y="4441965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2400" b="1">
                <a:solidFill>
                  <a:srgbClr val="002855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2400" b="1">
              <a:solidFill>
                <a:srgbClr val="002855"/>
              </a:solidFill>
              <a:latin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18F1D237-FCE4-1285-E8CD-563022395B09}"/>
              </a:ext>
            </a:extLst>
          </p:cNvPr>
          <p:cNvSpPr txBox="1"/>
          <p:nvPr/>
        </p:nvSpPr>
        <p:spPr bwMode="auto">
          <a:xfrm>
            <a:off x="120860" y="207574"/>
            <a:ext cx="295465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製造一部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A23478B1-C220-3E59-A590-09351E7707BC}"/>
              </a:ext>
            </a:extLst>
          </p:cNvPr>
          <p:cNvGrpSpPr/>
          <p:nvPr/>
        </p:nvGrpSpPr>
        <p:grpSpPr>
          <a:xfrm>
            <a:off x="1694796" y="4577448"/>
            <a:ext cx="376038" cy="227153"/>
            <a:chOff x="1114871" y="4458058"/>
            <a:chExt cx="438183" cy="264693"/>
          </a:xfrm>
        </p:grpSpPr>
        <p:sp>
          <p:nvSpPr>
            <p:cNvPr id="111" name="等腰三角形 110">
              <a:extLst>
                <a:ext uri="{FF2B5EF4-FFF2-40B4-BE49-F238E27FC236}">
                  <a16:creationId xmlns:a16="http://schemas.microsoft.com/office/drawing/2014/main" id="{9068DAEE-D0F0-6986-46FF-716AC03A924B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2" name="等腰三角形 111">
              <a:extLst>
                <a:ext uri="{FF2B5EF4-FFF2-40B4-BE49-F238E27FC236}">
                  <a16:creationId xmlns:a16="http://schemas.microsoft.com/office/drawing/2014/main" id="{10A8C565-85CA-38BD-D32A-8B1C3AFBC73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B0270C43-3F65-9C72-18D9-CEA45F98B184}"/>
              </a:ext>
            </a:extLst>
          </p:cNvPr>
          <p:cNvGrpSpPr/>
          <p:nvPr/>
        </p:nvGrpSpPr>
        <p:grpSpPr>
          <a:xfrm flipH="1">
            <a:off x="7082383" y="4577448"/>
            <a:ext cx="376038" cy="227153"/>
            <a:chOff x="1114871" y="4458058"/>
            <a:chExt cx="438183" cy="264693"/>
          </a:xfrm>
        </p:grpSpPr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4B68ACC0-1D7D-2F7A-33A9-58BC0EA86567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5" name="等腰三角形 114">
              <a:extLst>
                <a:ext uri="{FF2B5EF4-FFF2-40B4-BE49-F238E27FC236}">
                  <a16:creationId xmlns:a16="http://schemas.microsoft.com/office/drawing/2014/main" id="{331DB3F0-7DFB-5BCF-D070-65D8247E5572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D95DBF17-F9E3-04C4-E89A-B63C71D7344D}"/>
              </a:ext>
            </a:extLst>
          </p:cNvPr>
          <p:cNvGrpSpPr/>
          <p:nvPr/>
        </p:nvGrpSpPr>
        <p:grpSpPr>
          <a:xfrm>
            <a:off x="1354700" y="1042857"/>
            <a:ext cx="6328777" cy="3028521"/>
            <a:chOff x="1410633" y="1000329"/>
            <a:chExt cx="6328777" cy="3028521"/>
          </a:xfrm>
        </p:grpSpPr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49073AA-56B4-824D-2C37-AB51341BA912}"/>
                </a:ext>
              </a:extLst>
            </p:cNvPr>
            <p:cNvGrpSpPr/>
            <p:nvPr/>
          </p:nvGrpSpPr>
          <p:grpSpPr>
            <a:xfrm>
              <a:off x="6377750" y="2690457"/>
              <a:ext cx="1192075" cy="484955"/>
              <a:chOff x="6406102" y="2887284"/>
              <a:chExt cx="1192075" cy="484955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D64AF21C-C1F5-3CF2-4706-99D0B2DD1D71}"/>
                  </a:ext>
                </a:extLst>
              </p:cNvPr>
              <p:cNvGrpSpPr/>
              <p:nvPr/>
            </p:nvGrpSpPr>
            <p:grpSpPr>
              <a:xfrm rot="1944170" flipV="1">
                <a:off x="6406102" y="3180632"/>
                <a:ext cx="378997" cy="191607"/>
                <a:chOff x="3005722" y="1961937"/>
                <a:chExt cx="378997" cy="191607"/>
              </a:xfrm>
            </p:grpSpPr>
            <p:cxnSp>
              <p:nvCxnSpPr>
                <p:cNvPr id="91" name="直線接點 90">
                  <a:extLst>
                    <a:ext uri="{FF2B5EF4-FFF2-40B4-BE49-F238E27FC236}">
                      <a16:creationId xmlns:a16="http://schemas.microsoft.com/office/drawing/2014/main" id="{FE8823A5-ADA9-B161-3C5C-07005FE24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5722" y="1961937"/>
                  <a:ext cx="153559" cy="83399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>
                  <a:extLst>
                    <a:ext uri="{FF2B5EF4-FFF2-40B4-BE49-F238E27FC236}">
                      <a16:creationId xmlns:a16="http://schemas.microsoft.com/office/drawing/2014/main" id="{0DC6BF7F-0334-49B4-FD4A-B75F6766E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63187A9A-3C7A-5611-8DF4-BDB56AFDD2C0}"/>
                  </a:ext>
                </a:extLst>
              </p:cNvPr>
              <p:cNvGrpSpPr/>
              <p:nvPr/>
            </p:nvGrpSpPr>
            <p:grpSpPr>
              <a:xfrm>
                <a:off x="6609117" y="2887284"/>
                <a:ext cx="989060" cy="382008"/>
                <a:chOff x="6609117" y="2887284"/>
                <a:chExt cx="989060" cy="382008"/>
              </a:xfrm>
            </p:grpSpPr>
            <p:pic>
              <p:nvPicPr>
                <p:cNvPr id="77" name="圖片 76">
                  <a:extLst>
                    <a:ext uri="{FF2B5EF4-FFF2-40B4-BE49-F238E27FC236}">
                      <a16:creationId xmlns:a16="http://schemas.microsoft.com/office/drawing/2014/main" id="{269D5764-6A0A-C7AD-8F3E-D85C21C69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117" y="3136050"/>
                  <a:ext cx="989060" cy="133242"/>
                </a:xfrm>
                <a:prstGeom prst="rect">
                  <a:avLst/>
                </a:prstGeom>
              </p:spPr>
            </p:pic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90C3C4C-180B-34C8-AA9C-8585B42333C7}"/>
                    </a:ext>
                  </a:extLst>
                </p:cNvPr>
                <p:cNvSpPr/>
                <p:nvPr/>
              </p:nvSpPr>
              <p:spPr>
                <a:xfrm>
                  <a:off x="6630251" y="2887284"/>
                  <a:ext cx="877163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良品率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D87CEE0A-4E2A-B6D0-DF6D-B12361A32E98}"/>
                </a:ext>
              </a:extLst>
            </p:cNvPr>
            <p:cNvGrpSpPr/>
            <p:nvPr/>
          </p:nvGrpSpPr>
          <p:grpSpPr>
            <a:xfrm>
              <a:off x="1916084" y="1548046"/>
              <a:ext cx="1605845" cy="507527"/>
              <a:chOff x="1944436" y="1744873"/>
              <a:chExt cx="1605845" cy="507527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E44EF55D-F790-D9F3-0A65-CA91A7E38AD7}"/>
                  </a:ext>
                </a:extLst>
              </p:cNvPr>
              <p:cNvGrpSpPr/>
              <p:nvPr/>
            </p:nvGrpSpPr>
            <p:grpSpPr>
              <a:xfrm rot="19655830">
                <a:off x="3046724" y="1951132"/>
                <a:ext cx="503557" cy="301268"/>
                <a:chOff x="2654954" y="1779946"/>
                <a:chExt cx="503557" cy="301268"/>
              </a:xfrm>
            </p:grpSpPr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E2FE7262-D4BE-9A8B-F1DF-9D7D8AF2E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4954" y="1779946"/>
                  <a:ext cx="469248" cy="3012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EDFF6A14-78CD-C979-7E95-5AAE0C6BA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30793" y="1964589"/>
                  <a:ext cx="127718" cy="88032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4A9BEA29-C571-E986-2941-7B5C77B37565}"/>
                  </a:ext>
                </a:extLst>
              </p:cNvPr>
              <p:cNvGrpSpPr/>
              <p:nvPr/>
            </p:nvGrpSpPr>
            <p:grpSpPr>
              <a:xfrm>
                <a:off x="1944436" y="1744873"/>
                <a:ext cx="1193211" cy="395391"/>
                <a:chOff x="1972714" y="1439354"/>
                <a:chExt cx="1193211" cy="395391"/>
              </a:xfrm>
            </p:grpSpPr>
            <p:pic>
              <p:nvPicPr>
                <p:cNvPr id="54" name="圖片 53">
                  <a:extLst>
                    <a:ext uri="{FF2B5EF4-FFF2-40B4-BE49-F238E27FC236}">
                      <a16:creationId xmlns:a16="http://schemas.microsoft.com/office/drawing/2014/main" id="{03F36E3E-0C83-BBC6-AC4E-84311DBB5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89295" y="1676235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96087D7-7415-C8C4-A3FF-9DF8F193EDF7}"/>
                    </a:ext>
                  </a:extLst>
                </p:cNvPr>
                <p:cNvSpPr txBox="1"/>
                <p:nvPr/>
              </p:nvSpPr>
              <p:spPr>
                <a:xfrm>
                  <a:off x="1972714" y="1439354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環境管理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9021BDB7-E642-6B55-AB55-5C605C6889E0}"/>
                </a:ext>
              </a:extLst>
            </p:cNvPr>
            <p:cNvGrpSpPr/>
            <p:nvPr/>
          </p:nvGrpSpPr>
          <p:grpSpPr>
            <a:xfrm>
              <a:off x="1410633" y="2564577"/>
              <a:ext cx="1329299" cy="376458"/>
              <a:chOff x="1438985" y="2761404"/>
              <a:chExt cx="1329299" cy="376458"/>
            </a:xfrm>
          </p:grpSpPr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FC0C0F74-3B13-E975-16C0-C01B85F06A32}"/>
                  </a:ext>
                </a:extLst>
              </p:cNvPr>
              <p:cNvGrpSpPr/>
              <p:nvPr/>
            </p:nvGrpSpPr>
            <p:grpSpPr>
              <a:xfrm rot="21374615" flipH="1">
                <a:off x="2298880" y="2916684"/>
                <a:ext cx="469404" cy="197251"/>
                <a:chOff x="2540378" y="1691246"/>
                <a:chExt cx="469404" cy="197251"/>
              </a:xfrm>
            </p:grpSpPr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F610D9AD-6B69-9D79-DA78-DAC03A6E9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>
                  <a:off x="2541542" y="1888497"/>
                  <a:ext cx="468240" cy="0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DEEADA81-ACB7-1B3E-E85A-BFF6D3D5A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 flipV="1">
                  <a:off x="2540378" y="1691246"/>
                  <a:ext cx="316560" cy="195144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A836F027-8217-821F-859B-7BF7A35D04C8}"/>
                  </a:ext>
                </a:extLst>
              </p:cNvPr>
              <p:cNvGrpSpPr/>
              <p:nvPr/>
            </p:nvGrpSpPr>
            <p:grpSpPr>
              <a:xfrm>
                <a:off x="1438985" y="2761404"/>
                <a:ext cx="884265" cy="376458"/>
                <a:chOff x="1693853" y="2943550"/>
                <a:chExt cx="884265" cy="376458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C6671C10-663D-05BE-EF23-F3E393A51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3853" y="3200884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667C0F2-4A9C-4E5A-C656-E175F5FC67D9}"/>
                    </a:ext>
                  </a:extLst>
                </p:cNvPr>
                <p:cNvSpPr/>
                <p:nvPr/>
              </p:nvSpPr>
              <p:spPr>
                <a:xfrm>
                  <a:off x="1774760" y="2943550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人員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C265B11-6B5F-24A5-15F8-8517043CB80B}"/>
                </a:ext>
              </a:extLst>
            </p:cNvPr>
            <p:cNvGrpSpPr/>
            <p:nvPr/>
          </p:nvGrpSpPr>
          <p:grpSpPr>
            <a:xfrm>
              <a:off x="2009099" y="3519916"/>
              <a:ext cx="2347825" cy="508934"/>
              <a:chOff x="2037451" y="3716743"/>
              <a:chExt cx="2347825" cy="508934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FCE4BA6A-4E7F-9E2F-CE89-96A31BA87B0A}"/>
                  </a:ext>
                </a:extLst>
              </p:cNvPr>
              <p:cNvGrpSpPr/>
              <p:nvPr/>
            </p:nvGrpSpPr>
            <p:grpSpPr>
              <a:xfrm rot="19655830">
                <a:off x="3660370" y="4043472"/>
                <a:ext cx="724906" cy="182205"/>
                <a:chOff x="2471903" y="1825349"/>
                <a:chExt cx="724906" cy="182205"/>
              </a:xfrm>
            </p:grpSpPr>
            <p:cxnSp>
              <p:nvCxnSpPr>
                <p:cNvPr id="68" name="直線接點 67">
                  <a:extLst>
                    <a:ext uri="{FF2B5EF4-FFF2-40B4-BE49-F238E27FC236}">
                      <a16:creationId xmlns:a16="http://schemas.microsoft.com/office/drawing/2014/main" id="{D144126D-BD05-D8AD-8F2F-6790E3667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V="1">
                  <a:off x="2471903" y="1891687"/>
                  <a:ext cx="707366" cy="1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接點 68">
                  <a:extLst>
                    <a:ext uri="{FF2B5EF4-FFF2-40B4-BE49-F238E27FC236}">
                      <a16:creationId xmlns:a16="http://schemas.microsoft.com/office/drawing/2014/main" id="{B1796A5F-8A63-945D-F35D-F7197F03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876167" y="1825349"/>
                  <a:ext cx="320642" cy="182205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5629BCF3-E3EA-D7C5-40FF-EFD58B59C087}"/>
                  </a:ext>
                </a:extLst>
              </p:cNvPr>
              <p:cNvGrpSpPr/>
              <p:nvPr/>
            </p:nvGrpSpPr>
            <p:grpSpPr>
              <a:xfrm>
                <a:off x="2037451" y="3716743"/>
                <a:ext cx="1699586" cy="455079"/>
                <a:chOff x="2177755" y="3895188"/>
                <a:chExt cx="1699586" cy="455079"/>
              </a:xfrm>
            </p:grpSpPr>
            <p:pic>
              <p:nvPicPr>
                <p:cNvPr id="57" name="圖片 56">
                  <a:extLst>
                    <a:ext uri="{FF2B5EF4-FFF2-40B4-BE49-F238E27FC236}">
                      <a16:creationId xmlns:a16="http://schemas.microsoft.com/office/drawing/2014/main" id="{5A8B6084-F07E-4CBD-2017-B2635BC19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8735" y="4136432"/>
                  <a:ext cx="1698606" cy="213835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CA9BEFF-2CFB-A08A-BE29-C2309B99780A}"/>
                    </a:ext>
                  </a:extLst>
                </p:cNvPr>
                <p:cNvSpPr/>
                <p:nvPr/>
              </p:nvSpPr>
              <p:spPr>
                <a:xfrm>
                  <a:off x="2177755" y="3895188"/>
                  <a:ext cx="156966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設備即時狀態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705B9D6B-4792-52AD-6EB7-5AC26FA38ABF}"/>
                </a:ext>
              </a:extLst>
            </p:cNvPr>
            <p:cNvGrpSpPr/>
            <p:nvPr/>
          </p:nvGrpSpPr>
          <p:grpSpPr>
            <a:xfrm>
              <a:off x="6301172" y="1895042"/>
              <a:ext cx="1438238" cy="392513"/>
              <a:chOff x="6329524" y="2091869"/>
              <a:chExt cx="1438238" cy="392513"/>
            </a:xfrm>
          </p:grpSpPr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DF146341-0967-A264-93C8-FE9C301D3070}"/>
                  </a:ext>
                </a:extLst>
              </p:cNvPr>
              <p:cNvGrpSpPr/>
              <p:nvPr/>
            </p:nvGrpSpPr>
            <p:grpSpPr>
              <a:xfrm rot="19655830">
                <a:off x="6329524" y="2273435"/>
                <a:ext cx="381028" cy="184616"/>
                <a:chOff x="3003691" y="1968928"/>
                <a:chExt cx="381028" cy="184616"/>
              </a:xfrm>
            </p:grpSpPr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9906728B-6973-22C8-AF02-F85A1CF1B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7D516896-1842-ACF7-F5C8-ADDD1DE2F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3691" y="1968928"/>
                  <a:ext cx="153559" cy="7581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93D28BCA-9C3A-3B56-FF98-6D2A5C915EBD}"/>
                  </a:ext>
                </a:extLst>
              </p:cNvPr>
              <p:cNvGrpSpPr/>
              <p:nvPr/>
            </p:nvGrpSpPr>
            <p:grpSpPr>
              <a:xfrm>
                <a:off x="6591132" y="2091869"/>
                <a:ext cx="1176630" cy="392513"/>
                <a:chOff x="6593336" y="2177986"/>
                <a:chExt cx="1176630" cy="392513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1D0E3DD7-59B0-75EC-4F87-D6CF158E0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3336" y="2411989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1AF5CCB-E07B-2805-A929-B4C50FA255D7}"/>
                    </a:ext>
                  </a:extLst>
                </p:cNvPr>
                <p:cNvSpPr/>
                <p:nvPr/>
              </p:nvSpPr>
              <p:spPr>
                <a:xfrm>
                  <a:off x="6606036" y="2177986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製品在庫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68B946B1-DA9F-5136-B3BA-B9E7AECCB355}"/>
                </a:ext>
              </a:extLst>
            </p:cNvPr>
            <p:cNvGrpSpPr/>
            <p:nvPr/>
          </p:nvGrpSpPr>
          <p:grpSpPr>
            <a:xfrm>
              <a:off x="5494843" y="3462691"/>
              <a:ext cx="1791261" cy="428344"/>
              <a:chOff x="5523195" y="3659518"/>
              <a:chExt cx="1791261" cy="428344"/>
            </a:xfrm>
          </p:grpSpPr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33C3207D-F852-EDAF-F815-5A3D01C25188}"/>
                  </a:ext>
                </a:extLst>
              </p:cNvPr>
              <p:cNvGrpSpPr/>
              <p:nvPr/>
            </p:nvGrpSpPr>
            <p:grpSpPr>
              <a:xfrm rot="19655830">
                <a:off x="5523195" y="3867296"/>
                <a:ext cx="404832" cy="181883"/>
                <a:chOff x="2979887" y="1971661"/>
                <a:chExt cx="404832" cy="181883"/>
              </a:xfrm>
            </p:grpSpPr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C48EACAA-5655-BEBB-6F21-E5024ED4A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接點 93">
                  <a:extLst>
                    <a:ext uri="{FF2B5EF4-FFF2-40B4-BE49-F238E27FC236}">
                      <a16:creationId xmlns:a16="http://schemas.microsoft.com/office/drawing/2014/main" id="{789B2B30-B7D9-9A9A-5D62-3FD45344C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979887" y="1971661"/>
                  <a:ext cx="176569" cy="661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FE887CEE-60BB-D800-9020-16C2B1E238F9}"/>
                  </a:ext>
                </a:extLst>
              </p:cNvPr>
              <p:cNvGrpSpPr/>
              <p:nvPr/>
            </p:nvGrpSpPr>
            <p:grpSpPr>
              <a:xfrm>
                <a:off x="5777837" y="3659518"/>
                <a:ext cx="1536619" cy="428344"/>
                <a:chOff x="5384998" y="4022881"/>
                <a:chExt cx="1536619" cy="428344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817AE598-72BD-022C-CABE-4EE8B886B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998" y="4257782"/>
                  <a:ext cx="1536619" cy="193443"/>
                </a:xfrm>
                <a:prstGeom prst="rect">
                  <a:avLst/>
                </a:prstGeom>
              </p:spPr>
            </p:pic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61F247A-2576-E998-7BA9-7274DBD47896}"/>
                    </a:ext>
                  </a:extLst>
                </p:cNvPr>
                <p:cNvSpPr/>
                <p:nvPr/>
              </p:nvSpPr>
              <p:spPr>
                <a:xfrm>
                  <a:off x="5464844" y="4022881"/>
                  <a:ext cx="1338828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原物料情報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52246C73-5F32-356F-45D8-80A84916F434}"/>
                </a:ext>
              </a:extLst>
            </p:cNvPr>
            <p:cNvGrpSpPr/>
            <p:nvPr/>
          </p:nvGrpSpPr>
          <p:grpSpPr>
            <a:xfrm>
              <a:off x="5584792" y="1116482"/>
              <a:ext cx="1048958" cy="375658"/>
              <a:chOff x="5613144" y="1313309"/>
              <a:chExt cx="1048958" cy="375658"/>
            </a:xfrm>
          </p:grpSpPr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8EEEC33-1CD2-44DC-EBD6-86E0141B2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144" y="1634951"/>
                <a:ext cx="235431" cy="1227"/>
              </a:xfrm>
              <a:prstGeom prst="line">
                <a:avLst/>
              </a:prstGeom>
              <a:ln w="15875" cap="rnd">
                <a:solidFill>
                  <a:srgbClr val="03B9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A0012AE2-4CE0-19D3-2EB4-DB9B4A5716D2}"/>
                  </a:ext>
                </a:extLst>
              </p:cNvPr>
              <p:cNvGrpSpPr/>
              <p:nvPr/>
            </p:nvGrpSpPr>
            <p:grpSpPr>
              <a:xfrm>
                <a:off x="5777837" y="1313309"/>
                <a:ext cx="884265" cy="375658"/>
                <a:chOff x="5641911" y="1254039"/>
                <a:chExt cx="884265" cy="375658"/>
              </a:xfrm>
            </p:grpSpPr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B0795AC2-6B9A-8B2D-0642-79349DE33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1911" y="1510573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B7F2B1A3-E32F-5FE3-A6BF-5CF71FAFA4CA}"/>
                    </a:ext>
                  </a:extLst>
                </p:cNvPr>
                <p:cNvSpPr txBox="1"/>
                <p:nvPr/>
              </p:nvSpPr>
              <p:spPr>
                <a:xfrm>
                  <a:off x="5737086" y="1254039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成本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5A6DA9EA-C328-D376-4F41-0C3CA1D52178}"/>
                </a:ext>
              </a:extLst>
            </p:cNvPr>
            <p:cNvGrpSpPr/>
            <p:nvPr/>
          </p:nvGrpSpPr>
          <p:grpSpPr>
            <a:xfrm>
              <a:off x="2102205" y="1000329"/>
              <a:ext cx="4486994" cy="2900302"/>
              <a:chOff x="2102205" y="1000329"/>
              <a:chExt cx="4486994" cy="2900302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3732EDD1-A9BA-472F-A062-DAE516AF15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26" b="726"/>
              <a:stretch/>
            </p:blipFill>
            <p:spPr>
              <a:xfrm>
                <a:off x="2102205" y="1103242"/>
                <a:ext cx="4486994" cy="2797389"/>
              </a:xfrm>
              <a:prstGeom prst="rect">
                <a:avLst/>
              </a:prstGeom>
            </p:spPr>
          </p:pic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7939A337-F9C2-FE92-2D65-63C81A9329E4}"/>
                  </a:ext>
                </a:extLst>
              </p:cNvPr>
              <p:cNvSpPr/>
              <p:nvPr/>
            </p:nvSpPr>
            <p:spPr>
              <a:xfrm>
                <a:off x="4050248" y="1000329"/>
                <a:ext cx="884266" cy="430286"/>
              </a:xfrm>
              <a:prstGeom prst="ellipse">
                <a:avLst/>
              </a:prstGeom>
              <a:gradFill flip="none" rotWithShape="1">
                <a:gsLst>
                  <a:gs pos="0">
                    <a:srgbClr val="8ED6FE"/>
                  </a:gs>
                  <a:gs pos="59000">
                    <a:srgbClr val="BAF3FE"/>
                  </a:gs>
                  <a:gs pos="100000">
                    <a:srgbClr val="CAFEF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CCF3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45AC17B2-7536-D707-EFD5-AD9FE971885B}"/>
              </a:ext>
            </a:extLst>
          </p:cNvPr>
          <p:cNvGrpSpPr/>
          <p:nvPr/>
        </p:nvGrpSpPr>
        <p:grpSpPr>
          <a:xfrm>
            <a:off x="-345226" y="1715132"/>
            <a:ext cx="9379035" cy="1933672"/>
            <a:chOff x="-345226" y="1651340"/>
            <a:chExt cx="9379035" cy="1933672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232083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訂單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9671519-076F-A297-84E8-4531E23EEF88}"/>
                </a:ext>
              </a:extLst>
            </p:cNvPr>
            <p:cNvSpPr txBox="1"/>
            <p:nvPr/>
          </p:nvSpPr>
          <p:spPr>
            <a:xfrm>
              <a:off x="8009106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出荷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5833E42-7C3B-7AA0-3D31-04E3FF5351BD}"/>
                </a:ext>
              </a:extLst>
            </p:cNvPr>
            <p:cNvGrpSpPr/>
            <p:nvPr/>
          </p:nvGrpSpPr>
          <p:grpSpPr>
            <a:xfrm>
              <a:off x="-345226" y="1651340"/>
              <a:ext cx="9379035" cy="574866"/>
              <a:chOff x="282722" y="1686643"/>
              <a:chExt cx="9379035" cy="574866"/>
            </a:xfrm>
          </p:grpSpPr>
          <p:grpSp>
            <p:nvGrpSpPr>
              <p:cNvPr id="121" name="群組 120">
                <a:extLst>
                  <a:ext uri="{FF2B5EF4-FFF2-40B4-BE49-F238E27FC236}">
                    <a16:creationId xmlns:a16="http://schemas.microsoft.com/office/drawing/2014/main" id="{ED1E0CA7-E173-B54D-0976-6A903C8B97B4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24" name="直線接點 123">
                  <a:extLst>
                    <a:ext uri="{FF2B5EF4-FFF2-40B4-BE49-F238E27FC236}">
                      <a16:creationId xmlns:a16="http://schemas.microsoft.com/office/drawing/2014/main" id="{DCFFCCF3-C39B-01BE-5117-93A2C3362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接點 124">
                  <a:extLst>
                    <a:ext uri="{FF2B5EF4-FFF2-40B4-BE49-F238E27FC236}">
                      <a16:creationId xmlns:a16="http://schemas.microsoft.com/office/drawing/2014/main" id="{E1925525-A99C-8B4D-317C-2677C9B73877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線接點 132">
                  <a:extLst>
                    <a:ext uri="{FF2B5EF4-FFF2-40B4-BE49-F238E27FC236}">
                      <a16:creationId xmlns:a16="http://schemas.microsoft.com/office/drawing/2014/main" id="{92B283D1-919C-B380-509E-D276506D9F64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接點 146">
                  <a:extLst>
                    <a:ext uri="{FF2B5EF4-FFF2-40B4-BE49-F238E27FC236}">
                      <a16:creationId xmlns:a16="http://schemas.microsoft.com/office/drawing/2014/main" id="{E6EEF6DE-9731-C8C1-09F7-35C3551C5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平行四邊形 121">
                <a:extLst>
                  <a:ext uri="{FF2B5EF4-FFF2-40B4-BE49-F238E27FC236}">
                    <a16:creationId xmlns:a16="http://schemas.microsoft.com/office/drawing/2014/main" id="{8A816D06-FA00-5CBF-FAE1-9A4D3486CCCE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平行四邊形 122">
                <a:extLst>
                  <a:ext uri="{FF2B5EF4-FFF2-40B4-BE49-F238E27FC236}">
                    <a16:creationId xmlns:a16="http://schemas.microsoft.com/office/drawing/2014/main" id="{2880CEE8-6958-F049-70E9-E84D7A3BA596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4" name="平行四邊形 133">
                <a:extLst>
                  <a:ext uri="{FF2B5EF4-FFF2-40B4-BE49-F238E27FC236}">
                    <a16:creationId xmlns:a16="http://schemas.microsoft.com/office/drawing/2014/main" id="{9E4E5334-624C-6A61-E609-BDF9E3F8CDB1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5" name="平行四邊形 134">
                <a:extLst>
                  <a:ext uri="{FF2B5EF4-FFF2-40B4-BE49-F238E27FC236}">
                    <a16:creationId xmlns:a16="http://schemas.microsoft.com/office/drawing/2014/main" id="{B265A418-B572-F80E-26F6-226615EA127E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C6E61FC2-46E7-864F-F681-DE01D3560334}"/>
                </a:ext>
              </a:extLst>
            </p:cNvPr>
            <p:cNvGrpSpPr/>
            <p:nvPr/>
          </p:nvGrpSpPr>
          <p:grpSpPr>
            <a:xfrm flipV="1">
              <a:off x="-345226" y="3010146"/>
              <a:ext cx="9379035" cy="574866"/>
              <a:chOff x="282722" y="1686643"/>
              <a:chExt cx="9379035" cy="574866"/>
            </a:xfrm>
          </p:grpSpPr>
          <p:grpSp>
            <p:nvGrpSpPr>
              <p:cNvPr id="164" name="群組 163">
                <a:extLst>
                  <a:ext uri="{FF2B5EF4-FFF2-40B4-BE49-F238E27FC236}">
                    <a16:creationId xmlns:a16="http://schemas.microsoft.com/office/drawing/2014/main" id="{B097D262-6A8C-D612-51AB-63630A1A6017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69" name="直線接點 168">
                  <a:extLst>
                    <a:ext uri="{FF2B5EF4-FFF2-40B4-BE49-F238E27FC236}">
                      <a16:creationId xmlns:a16="http://schemas.microsoft.com/office/drawing/2014/main" id="{926AE113-48F4-764A-3743-124115721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線接點 169">
                  <a:extLst>
                    <a:ext uri="{FF2B5EF4-FFF2-40B4-BE49-F238E27FC236}">
                      <a16:creationId xmlns:a16="http://schemas.microsoft.com/office/drawing/2014/main" id="{9ECF4615-DAC2-7A0D-72AF-A3350095676F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線接點 170">
                  <a:extLst>
                    <a:ext uri="{FF2B5EF4-FFF2-40B4-BE49-F238E27FC236}">
                      <a16:creationId xmlns:a16="http://schemas.microsoft.com/office/drawing/2014/main" id="{ED41F367-3867-A7F1-FE4F-2EE220E7C238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線接點 171">
                  <a:extLst>
                    <a:ext uri="{FF2B5EF4-FFF2-40B4-BE49-F238E27FC236}">
                      <a16:creationId xmlns:a16="http://schemas.microsoft.com/office/drawing/2014/main" id="{59C6D007-96F5-F451-CACA-5932A2789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平行四邊形 164">
                <a:extLst>
                  <a:ext uri="{FF2B5EF4-FFF2-40B4-BE49-F238E27FC236}">
                    <a16:creationId xmlns:a16="http://schemas.microsoft.com/office/drawing/2014/main" id="{CEEACCD2-4F5B-807A-4243-002FA8890D24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6" name="平行四邊形 165">
                <a:extLst>
                  <a:ext uri="{FF2B5EF4-FFF2-40B4-BE49-F238E27FC236}">
                    <a16:creationId xmlns:a16="http://schemas.microsoft.com/office/drawing/2014/main" id="{62A896F3-E927-63CD-3F05-58AAACA0C544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7" name="平行四邊形 166">
                <a:extLst>
                  <a:ext uri="{FF2B5EF4-FFF2-40B4-BE49-F238E27FC236}">
                    <a16:creationId xmlns:a16="http://schemas.microsoft.com/office/drawing/2014/main" id="{122C4B03-7459-0EA5-694F-3DE8E47ADBA8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8" name="平行四邊形 167">
                <a:extLst>
                  <a:ext uri="{FF2B5EF4-FFF2-40B4-BE49-F238E27FC236}">
                    <a16:creationId xmlns:a16="http://schemas.microsoft.com/office/drawing/2014/main" id="{8BD5C6ED-77B3-3740-3C11-B78FB4EB43D5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BA4F86A8-8453-3C3A-0BC4-DA00EF21B058}"/>
              </a:ext>
            </a:extLst>
          </p:cNvPr>
          <p:cNvGrpSpPr/>
          <p:nvPr/>
        </p:nvGrpSpPr>
        <p:grpSpPr>
          <a:xfrm>
            <a:off x="854840" y="807577"/>
            <a:ext cx="7451650" cy="3711307"/>
            <a:chOff x="854840" y="837557"/>
            <a:chExt cx="7451650" cy="3711307"/>
          </a:xfrm>
        </p:grpSpPr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1FF2780-FDEA-E569-342A-498752A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359" y="3695634"/>
              <a:ext cx="1325671" cy="643665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45219D9B-F2C4-DD0A-490F-B472C6F6EDCE}"/>
                </a:ext>
              </a:extLst>
            </p:cNvPr>
            <p:cNvCxnSpPr>
              <a:cxnSpLocks/>
            </p:cNvCxnSpPr>
            <p:nvPr/>
          </p:nvCxnSpPr>
          <p:spPr>
            <a:xfrm>
              <a:off x="1723142" y="2248602"/>
              <a:ext cx="1930810" cy="111450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6ED3D561-9382-7A5E-341A-4D699168A470}"/>
                </a:ext>
              </a:extLst>
            </p:cNvPr>
            <p:cNvCxnSpPr>
              <a:cxnSpLocks/>
            </p:cNvCxnSpPr>
            <p:nvPr/>
          </p:nvCxnSpPr>
          <p:spPr>
            <a:xfrm>
              <a:off x="3738775" y="2451140"/>
              <a:ext cx="521263" cy="81602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88B6E44C-66AB-EA15-7708-A528FA58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112" y="2391182"/>
              <a:ext cx="2131451" cy="989287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A93EC0B-3122-E3F6-7595-DA9AFF4A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6836" y="2125057"/>
              <a:ext cx="583758" cy="113331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C1D9DB76-A812-5285-EA10-0EC660B44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3548" y="3806130"/>
              <a:ext cx="1329689" cy="498813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5B90741-BD8B-F335-048F-36C1EC95B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" r="1288"/>
            <a:stretch/>
          </p:blipFill>
          <p:spPr>
            <a:xfrm>
              <a:off x="3349389" y="2996247"/>
              <a:ext cx="2467927" cy="1358188"/>
            </a:xfrm>
            <a:prstGeom prst="roundRect">
              <a:avLst>
                <a:gd name="adj" fmla="val 249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72E1467-972B-1886-E657-8B621EA25403}"/>
                </a:ext>
              </a:extLst>
            </p:cNvPr>
            <p:cNvGrpSpPr/>
            <p:nvPr/>
          </p:nvGrpSpPr>
          <p:grpSpPr>
            <a:xfrm>
              <a:off x="854840" y="1088584"/>
              <a:ext cx="1191354" cy="1407936"/>
              <a:chOff x="549349" y="1356937"/>
              <a:chExt cx="1191354" cy="1407936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65E8F9AE-2860-0618-414F-A511F9A6CD0F}"/>
                  </a:ext>
                </a:extLst>
              </p:cNvPr>
              <p:cNvGrpSpPr/>
              <p:nvPr/>
            </p:nvGrpSpPr>
            <p:grpSpPr>
              <a:xfrm>
                <a:off x="549349" y="1356937"/>
                <a:ext cx="1191354" cy="1191354"/>
                <a:chOff x="1417765" y="1626781"/>
                <a:chExt cx="1260000" cy="1260000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FFE831E3-E237-6629-AF7B-48024A89F647}"/>
                    </a:ext>
                  </a:extLst>
                </p:cNvPr>
                <p:cNvSpPr/>
                <p:nvPr/>
              </p:nvSpPr>
              <p:spPr>
                <a:xfrm>
                  <a:off x="1417765" y="1626781"/>
                  <a:ext cx="1260000" cy="12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3" name="圖片 32">
                  <a:extLst>
                    <a:ext uri="{FF2B5EF4-FFF2-40B4-BE49-F238E27FC236}">
                      <a16:creationId xmlns:a16="http://schemas.microsoft.com/office/drawing/2014/main" id="{AC4930F6-6DBC-C9BD-4A6D-2B74E29AE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86411" y="1695427"/>
                  <a:ext cx="1122708" cy="1122708"/>
                </a:xfrm>
                <a:prstGeom prst="ellipse">
                  <a:avLst/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4989746-DFA4-FF86-9CFB-D329199C13E8}"/>
                  </a:ext>
                </a:extLst>
              </p:cNvPr>
              <p:cNvSpPr txBox="1"/>
              <p:nvPr/>
            </p:nvSpPr>
            <p:spPr>
              <a:xfrm>
                <a:off x="699283" y="2457096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原料數據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84C96AB-820F-A29D-4B51-CE207A94926E}"/>
                </a:ext>
              </a:extLst>
            </p:cNvPr>
            <p:cNvGrpSpPr/>
            <p:nvPr/>
          </p:nvGrpSpPr>
          <p:grpSpPr>
            <a:xfrm>
              <a:off x="2769919" y="1180945"/>
              <a:ext cx="1441420" cy="1399344"/>
              <a:chOff x="2351083" y="814850"/>
              <a:chExt cx="1441420" cy="1399344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BC41B573-8423-7CE3-8D50-D4005ED87A47}"/>
                  </a:ext>
                </a:extLst>
              </p:cNvPr>
              <p:cNvGrpSpPr/>
              <p:nvPr/>
            </p:nvGrpSpPr>
            <p:grpSpPr>
              <a:xfrm>
                <a:off x="2476116" y="814850"/>
                <a:ext cx="1191354" cy="1191354"/>
                <a:chOff x="2304445" y="858038"/>
                <a:chExt cx="1191354" cy="1191354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7BAF0F12-EF4B-5884-27C1-D9FEF6736044}"/>
                    </a:ext>
                  </a:extLst>
                </p:cNvPr>
                <p:cNvSpPr/>
                <p:nvPr/>
              </p:nvSpPr>
              <p:spPr>
                <a:xfrm>
                  <a:off x="2304445" y="858038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1" name="圖片 50">
                  <a:extLst>
                    <a:ext uri="{FF2B5EF4-FFF2-40B4-BE49-F238E27FC236}">
                      <a16:creationId xmlns:a16="http://schemas.microsoft.com/office/drawing/2014/main" id="{13057A75-9584-8600-7A78-169D0BD1E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6978" t="4869" r="21304" b="2779"/>
                <a:stretch>
                  <a:fillRect/>
                </a:stretch>
              </p:blipFill>
              <p:spPr>
                <a:xfrm>
                  <a:off x="2360122" y="913715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076AD37-26D3-646A-16DC-F59EA7FC6A60}"/>
                  </a:ext>
                </a:extLst>
              </p:cNvPr>
              <p:cNvSpPr txBox="1"/>
              <p:nvPr/>
            </p:nvSpPr>
            <p:spPr>
              <a:xfrm>
                <a:off x="2351083" y="1906417"/>
                <a:ext cx="1441420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溶解、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清澄數據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594607D-4AC2-4060-881C-C5113122A186}"/>
                </a:ext>
              </a:extLst>
            </p:cNvPr>
            <p:cNvGrpSpPr/>
            <p:nvPr/>
          </p:nvGrpSpPr>
          <p:grpSpPr>
            <a:xfrm>
              <a:off x="1314675" y="3147945"/>
              <a:ext cx="1191354" cy="1400919"/>
              <a:chOff x="799899" y="2997586"/>
              <a:chExt cx="1191354" cy="1400919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5878E67-8523-5B09-0D38-16B19C193907}"/>
                  </a:ext>
                </a:extLst>
              </p:cNvPr>
              <p:cNvGrpSpPr/>
              <p:nvPr/>
            </p:nvGrpSpPr>
            <p:grpSpPr>
              <a:xfrm>
                <a:off x="799899" y="2997586"/>
                <a:ext cx="1191354" cy="1191354"/>
                <a:chOff x="1027789" y="2825564"/>
                <a:chExt cx="1191354" cy="1191354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E11F5D37-4A39-3438-A839-D8166054D065}"/>
                    </a:ext>
                  </a:extLst>
                </p:cNvPr>
                <p:cNvSpPr/>
                <p:nvPr/>
              </p:nvSpPr>
              <p:spPr>
                <a:xfrm>
                  <a:off x="1027789" y="2825564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6458E4C3-0077-5316-0552-737FC9F62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58" t="681" r="30524" b="1020"/>
                <a:stretch/>
              </p:blipFill>
              <p:spPr>
                <a:xfrm>
                  <a:off x="1082878" y="2881241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54A951C-BCEF-19DE-C15A-2976DAAEF9C5}"/>
                  </a:ext>
                </a:extLst>
              </p:cNvPr>
              <p:cNvSpPr/>
              <p:nvPr/>
            </p:nvSpPr>
            <p:spPr>
              <a:xfrm>
                <a:off x="943582" y="4090728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成形數據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CF5643E-607D-CDEA-3C33-0273F5563789}"/>
                </a:ext>
              </a:extLst>
            </p:cNvPr>
            <p:cNvGrpSpPr/>
            <p:nvPr/>
          </p:nvGrpSpPr>
          <p:grpSpPr>
            <a:xfrm>
              <a:off x="6484193" y="3113919"/>
              <a:ext cx="1191354" cy="1384671"/>
              <a:chOff x="6863724" y="3221067"/>
              <a:chExt cx="1191354" cy="1384671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336C3734-CB6B-F3E3-E1F6-4CC00DAFB1E4}"/>
                  </a:ext>
                </a:extLst>
              </p:cNvPr>
              <p:cNvGrpSpPr/>
              <p:nvPr/>
            </p:nvGrpSpPr>
            <p:grpSpPr>
              <a:xfrm>
                <a:off x="6863724" y="3221067"/>
                <a:ext cx="1191354" cy="1191354"/>
                <a:chOff x="7179360" y="2937287"/>
                <a:chExt cx="1191354" cy="1191354"/>
              </a:xfrm>
            </p:grpSpPr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6412B7E4-D0E8-24DA-4256-B60ABA2B8B0C}"/>
                    </a:ext>
                  </a:extLst>
                </p:cNvPr>
                <p:cNvSpPr/>
                <p:nvPr/>
              </p:nvSpPr>
              <p:spPr>
                <a:xfrm>
                  <a:off x="7179360" y="2937287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9" name="圖片 58">
                  <a:extLst>
                    <a:ext uri="{FF2B5EF4-FFF2-40B4-BE49-F238E27FC236}">
                      <a16:creationId xmlns:a16="http://schemas.microsoft.com/office/drawing/2014/main" id="{105CEE35-B6AC-4D9D-9B79-1D75E9A4E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404" t="8190" r="14848" b="1157"/>
                <a:stretch/>
              </p:blipFill>
              <p:spPr>
                <a:xfrm flipH="1">
                  <a:off x="7235037" y="2989300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108000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241766" y="0"/>
                        <a:pt x="0" y="241766"/>
                        <a:pt x="0" y="540000"/>
                      </a:cubicBezTo>
                      <a:cubicBezTo>
                        <a:pt x="0" y="838234"/>
                        <a:pt x="241766" y="1080000"/>
                        <a:pt x="540000" y="1080000"/>
                      </a:cubicBezTo>
                      <a:cubicBezTo>
                        <a:pt x="838234" y="1080000"/>
                        <a:pt x="1080000" y="838234"/>
                        <a:pt x="1080000" y="540000"/>
                      </a:cubicBezTo>
                      <a:cubicBezTo>
                        <a:pt x="1080000" y="241766"/>
                        <a:pt x="838234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ECD45BE-D0B0-1757-2499-50E1B4F38145}"/>
                  </a:ext>
                </a:extLst>
              </p:cNvPr>
              <p:cNvSpPr/>
              <p:nvPr/>
            </p:nvSpPr>
            <p:spPr>
              <a:xfrm>
                <a:off x="7014078" y="4297961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徐冷數據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E99416F-D605-AFEC-30B9-50D7E869E612}"/>
                </a:ext>
              </a:extLst>
            </p:cNvPr>
            <p:cNvGrpSpPr/>
            <p:nvPr/>
          </p:nvGrpSpPr>
          <p:grpSpPr>
            <a:xfrm>
              <a:off x="7044605" y="1049101"/>
              <a:ext cx="1261885" cy="1410022"/>
              <a:chOff x="7558704" y="1786059"/>
              <a:chExt cx="1261885" cy="1410022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9B405A6-AFB8-B99D-844B-6B75A7BFE93B}"/>
                  </a:ext>
                </a:extLst>
              </p:cNvPr>
              <p:cNvGrpSpPr/>
              <p:nvPr/>
            </p:nvGrpSpPr>
            <p:grpSpPr>
              <a:xfrm>
                <a:off x="7593970" y="1786059"/>
                <a:ext cx="1191354" cy="1191354"/>
                <a:chOff x="7593970" y="1786059"/>
                <a:chExt cx="1191354" cy="1191354"/>
              </a:xfrm>
            </p:grpSpPr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F803CA98-1E19-232E-5D4D-4A049863C36E}"/>
                    </a:ext>
                  </a:extLst>
                </p:cNvPr>
                <p:cNvSpPr/>
                <p:nvPr/>
              </p:nvSpPr>
              <p:spPr>
                <a:xfrm>
                  <a:off x="7593970" y="1786059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D7A8F98F-C161-BC95-665C-1047AF4EF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0134" t="2299" r="20895" b="7048"/>
                <a:stretch/>
              </p:blipFill>
              <p:spPr>
                <a:xfrm>
                  <a:off x="7649647" y="1841736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7DCF7F6-EE2E-64E9-A311-176F1A443D2C}"/>
                  </a:ext>
                </a:extLst>
              </p:cNvPr>
              <p:cNvSpPr/>
              <p:nvPr/>
            </p:nvSpPr>
            <p:spPr>
              <a:xfrm>
                <a:off x="7558704" y="2888304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品質精查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B12FAF5-3A26-9019-E466-5798D5FDAB97}"/>
                </a:ext>
              </a:extLst>
            </p:cNvPr>
            <p:cNvGrpSpPr/>
            <p:nvPr/>
          </p:nvGrpSpPr>
          <p:grpSpPr>
            <a:xfrm>
              <a:off x="4937514" y="837557"/>
              <a:ext cx="1261885" cy="1402898"/>
              <a:chOff x="5016384" y="1227797"/>
              <a:chExt cx="1261885" cy="140289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CB74F6A-97C5-5972-DD4D-F89DB4B5295E}"/>
                  </a:ext>
                </a:extLst>
              </p:cNvPr>
              <p:cNvGrpSpPr/>
              <p:nvPr/>
            </p:nvGrpSpPr>
            <p:grpSpPr>
              <a:xfrm>
                <a:off x="5073787" y="1227797"/>
                <a:ext cx="1191354" cy="1191354"/>
                <a:chOff x="6211943" y="824187"/>
                <a:chExt cx="1191354" cy="1191354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07D455B-A444-F9B4-B340-2D50B487DB95}"/>
                    </a:ext>
                  </a:extLst>
                </p:cNvPr>
                <p:cNvSpPr/>
                <p:nvPr/>
              </p:nvSpPr>
              <p:spPr>
                <a:xfrm>
                  <a:off x="6211943" y="824187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6CFA391A-5889-C0A9-E03C-8ACE71351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3122" t="163" r="17654" b="359"/>
                <a:stretch/>
              </p:blipFill>
              <p:spPr>
                <a:xfrm>
                  <a:off x="6267620" y="881843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AA558A-B866-F0A9-78E3-525F16CDDED5}"/>
                  </a:ext>
                </a:extLst>
              </p:cNvPr>
              <p:cNvSpPr/>
              <p:nvPr/>
            </p:nvSpPr>
            <p:spPr>
              <a:xfrm>
                <a:off x="5016384" y="2322918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素板捆包數據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0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497096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8270867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2EB166-A1EB-2B1D-8506-8862639F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8421" y="2396420"/>
            <a:ext cx="1554936" cy="18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D712321-51AE-BB2B-BCE0-CCA8ECDCF02E}"/>
              </a:ext>
            </a:extLst>
          </p:cNvPr>
          <p:cNvSpPr txBox="1"/>
          <p:nvPr/>
        </p:nvSpPr>
        <p:spPr>
          <a:xfrm>
            <a:off x="-448668" y="4084896"/>
            <a:ext cx="1304974" cy="30777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ja-JP"/>
            </a:defPPr>
            <a:lvl1pPr algn="ctr">
              <a:defRPr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Data Station</a:t>
            </a:r>
          </a:p>
        </p:txBody>
      </p: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C0B66F-E7C5-4063-AB5E-437C829FDAF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06f40e22-4ae5-471f-aba9-697f7019d03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efc91a35-95dc-44c3-b5f8-3a0d4559390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0</TotalTime>
  <Words>2802</Words>
  <Application>Microsoft Office PowerPoint</Application>
  <PresentationFormat>如螢幕大小 (16:9)</PresentationFormat>
  <Paragraphs>587</Paragraphs>
  <Slides>21</Slides>
  <Notes>17</Notes>
  <HiddenSlides>3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6" baseType="lpstr">
      <vt:lpstr>HGSSoeiKakugothicUB</vt:lpstr>
      <vt:lpstr>jf open 粉圓 2.0</vt:lpstr>
      <vt:lpstr>Meiryo</vt:lpstr>
      <vt:lpstr>Meiryo UI</vt:lpstr>
      <vt:lpstr>微软雅黑</vt:lpstr>
      <vt:lpstr>微软雅黑</vt:lpstr>
      <vt:lpstr>Yu Gothic</vt:lpstr>
      <vt:lpstr>Yu Gothic UI Light</vt:lpstr>
      <vt:lpstr>新細明體</vt:lpstr>
      <vt:lpstr>Arial</vt:lpstr>
      <vt:lpstr>Arial Black</vt:lpstr>
      <vt:lpstr>Calibri</vt:lpstr>
      <vt:lpstr>Segoe UI</vt:lpstr>
      <vt:lpstr>Wingdings</vt:lpstr>
      <vt:lpstr>AGC_PPT_Internal_16-9</vt:lpstr>
      <vt:lpstr>DX工具活用窯生產技術向上</vt:lpstr>
      <vt:lpstr>PowerPoint 簡報</vt:lpstr>
      <vt:lpstr>PowerPoint 簡報</vt:lpstr>
      <vt:lpstr>古田さんの方針7つのKSF ⇨ 9つのパズル⇒製造一部重点課題</vt:lpstr>
      <vt:lpstr>PowerPoint 簡報</vt:lpstr>
      <vt:lpstr>PowerPoint 簡報</vt:lpstr>
      <vt:lpstr>目標：DX工具解決現場の困ること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HOT の割れ</vt:lpstr>
      <vt:lpstr>PowerPoint 簡報</vt:lpstr>
      <vt:lpstr>PowerPoint 簡報</vt:lpstr>
      <vt:lpstr>PowerPoint 簡報</vt:lpstr>
      <vt:lpstr>まとめ</vt:lpstr>
      <vt:lpstr>製一部的DX之路(感想)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陳 俊碩(chen chunshuo)/ADT/雲林・製１・生產推進</cp:lastModifiedBy>
  <cp:revision>1</cp:revision>
  <dcterms:created xsi:type="dcterms:W3CDTF">2018-06-22T07:01:47Z</dcterms:created>
  <dcterms:modified xsi:type="dcterms:W3CDTF">2024-09-27T10:41:59Z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